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p:scale>
          <a:sx n="66" d="100"/>
          <a:sy n="66" d="100"/>
        </p:scale>
        <p:origin x="2568" y="69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6145C6B-AEDA-4F07-8697-71DA7076DAD8}" type="doc">
      <dgm:prSet loTypeId="urn:microsoft.com/office/officeart/2005/8/layout/process1" loCatId="process" qsTypeId="urn:microsoft.com/office/officeart/2005/8/quickstyle/simple1" qsCatId="simple" csTypeId="urn:microsoft.com/office/officeart/2005/8/colors/accent1_2" csCatId="accent1" phldr="1"/>
      <dgm:spPr/>
    </dgm:pt>
    <dgm:pt modelId="{042E1142-D047-44DA-AF21-A8E15CFEB89E}">
      <dgm:prSet phldrT="[Szöveg]"/>
      <dgm:spPr/>
      <dgm:t>
        <a:bodyPr/>
        <a:lstStyle/>
        <a:p>
          <a:r>
            <a:rPr lang="hu-HU" dirty="0" err="1"/>
            <a:t>Collect</a:t>
          </a:r>
          <a:r>
            <a:rPr lang="hu-HU" dirty="0"/>
            <a:t> </a:t>
          </a:r>
          <a:r>
            <a:rPr lang="hu-HU" dirty="0" err="1"/>
            <a:t>data</a:t>
          </a:r>
          <a:r>
            <a:rPr lang="hu-HU" dirty="0"/>
            <a:t> </a:t>
          </a:r>
          <a:r>
            <a:rPr lang="hu-HU" dirty="0" err="1"/>
            <a:t>from</a:t>
          </a:r>
          <a:r>
            <a:rPr lang="hu-HU" dirty="0"/>
            <a:t> </a:t>
          </a:r>
          <a:r>
            <a:rPr lang="hu-HU" dirty="0" err="1"/>
            <a:t>sources</a:t>
          </a:r>
          <a:endParaRPr lang="hu-HU" dirty="0"/>
        </a:p>
      </dgm:t>
    </dgm:pt>
    <dgm:pt modelId="{C641B530-7D00-421C-A468-F8D1EEF9CB67}" type="parTrans" cxnId="{F2AF3BC3-8260-46D4-A251-D8CA8DC7B840}">
      <dgm:prSet/>
      <dgm:spPr/>
      <dgm:t>
        <a:bodyPr/>
        <a:lstStyle/>
        <a:p>
          <a:endParaRPr lang="hu-HU"/>
        </a:p>
      </dgm:t>
    </dgm:pt>
    <dgm:pt modelId="{6B07C5E2-0E32-4239-A4E8-6B847DAB7C91}" type="sibTrans" cxnId="{F2AF3BC3-8260-46D4-A251-D8CA8DC7B840}">
      <dgm:prSet/>
      <dgm:spPr/>
      <dgm:t>
        <a:bodyPr/>
        <a:lstStyle/>
        <a:p>
          <a:endParaRPr lang="hu-HU"/>
        </a:p>
      </dgm:t>
    </dgm:pt>
    <dgm:pt modelId="{6B7FD6EC-98D8-4FC9-B5B7-ACB368D7310E}">
      <dgm:prSet phldrT="[Szöveg]"/>
      <dgm:spPr/>
      <dgm:t>
        <a:bodyPr/>
        <a:lstStyle/>
        <a:p>
          <a:r>
            <a:rPr lang="hu-HU" dirty="0" err="1"/>
            <a:t>Clean</a:t>
          </a:r>
          <a:r>
            <a:rPr lang="hu-HU" dirty="0"/>
            <a:t> and convert </a:t>
          </a:r>
          <a:r>
            <a:rPr lang="hu-HU" dirty="0" err="1"/>
            <a:t>data</a:t>
          </a:r>
          <a:endParaRPr lang="hu-HU" dirty="0"/>
        </a:p>
      </dgm:t>
    </dgm:pt>
    <dgm:pt modelId="{0E89BD10-F9B5-452F-9CE4-273779E8F939}" type="parTrans" cxnId="{72B0A2CE-11BF-4B66-91DD-1EBA7F02B27F}">
      <dgm:prSet/>
      <dgm:spPr/>
      <dgm:t>
        <a:bodyPr/>
        <a:lstStyle/>
        <a:p>
          <a:endParaRPr lang="hu-HU"/>
        </a:p>
      </dgm:t>
    </dgm:pt>
    <dgm:pt modelId="{EB6263CE-3798-4298-82A6-1B36DB333702}" type="sibTrans" cxnId="{72B0A2CE-11BF-4B66-91DD-1EBA7F02B27F}">
      <dgm:prSet/>
      <dgm:spPr/>
      <dgm:t>
        <a:bodyPr/>
        <a:lstStyle/>
        <a:p>
          <a:endParaRPr lang="hu-HU"/>
        </a:p>
      </dgm:t>
    </dgm:pt>
    <dgm:pt modelId="{A8AB385A-E0DA-49F5-8408-45A48FAC8CF1}">
      <dgm:prSet phldrT="[Szöveg]"/>
      <dgm:spPr/>
      <dgm:t>
        <a:bodyPr/>
        <a:lstStyle/>
        <a:p>
          <a:r>
            <a:rPr lang="hu-HU" dirty="0"/>
            <a:t>Export </a:t>
          </a:r>
          <a:r>
            <a:rPr lang="hu-HU" dirty="0" err="1"/>
            <a:t>data</a:t>
          </a:r>
          <a:r>
            <a:rPr lang="hu-HU" dirty="0"/>
            <a:t> </a:t>
          </a:r>
          <a:r>
            <a:rPr lang="hu-HU" dirty="0" err="1"/>
            <a:t>to</a:t>
          </a:r>
          <a:r>
            <a:rPr lang="hu-HU" dirty="0"/>
            <a:t> </a:t>
          </a:r>
          <a:r>
            <a:rPr lang="hu-HU" dirty="0" err="1"/>
            <a:t>csv</a:t>
          </a:r>
          <a:endParaRPr lang="hu-HU" dirty="0"/>
        </a:p>
      </dgm:t>
    </dgm:pt>
    <dgm:pt modelId="{969CDD43-28D2-4B2E-A81B-DA538823D16D}" type="parTrans" cxnId="{48E91E83-7324-430E-9915-0B6122535665}">
      <dgm:prSet/>
      <dgm:spPr/>
      <dgm:t>
        <a:bodyPr/>
        <a:lstStyle/>
        <a:p>
          <a:endParaRPr lang="hu-HU"/>
        </a:p>
      </dgm:t>
    </dgm:pt>
    <dgm:pt modelId="{7F487854-1715-48D9-B280-7350D4F0345D}" type="sibTrans" cxnId="{48E91E83-7324-430E-9915-0B6122535665}">
      <dgm:prSet/>
      <dgm:spPr/>
      <dgm:t>
        <a:bodyPr/>
        <a:lstStyle/>
        <a:p>
          <a:endParaRPr lang="hu-HU"/>
        </a:p>
      </dgm:t>
    </dgm:pt>
    <dgm:pt modelId="{FFAFC6A1-97D6-41D8-BD85-38995CCAF343}" type="pres">
      <dgm:prSet presAssocID="{E6145C6B-AEDA-4F07-8697-71DA7076DAD8}" presName="Name0" presStyleCnt="0">
        <dgm:presLayoutVars>
          <dgm:dir/>
          <dgm:resizeHandles val="exact"/>
        </dgm:presLayoutVars>
      </dgm:prSet>
      <dgm:spPr/>
    </dgm:pt>
    <dgm:pt modelId="{387B7A5A-C095-4E6E-AAE2-BB54659EF225}" type="pres">
      <dgm:prSet presAssocID="{042E1142-D047-44DA-AF21-A8E15CFEB89E}" presName="node" presStyleLbl="node1" presStyleIdx="0" presStyleCnt="3">
        <dgm:presLayoutVars>
          <dgm:bulletEnabled val="1"/>
        </dgm:presLayoutVars>
      </dgm:prSet>
      <dgm:spPr/>
    </dgm:pt>
    <dgm:pt modelId="{470C57E1-AD40-4315-9FA6-8B764046D3C8}" type="pres">
      <dgm:prSet presAssocID="{6B07C5E2-0E32-4239-A4E8-6B847DAB7C91}" presName="sibTrans" presStyleLbl="sibTrans2D1" presStyleIdx="0" presStyleCnt="2"/>
      <dgm:spPr/>
    </dgm:pt>
    <dgm:pt modelId="{D2AE2787-2314-4B17-804D-CCBB1D94E1B5}" type="pres">
      <dgm:prSet presAssocID="{6B07C5E2-0E32-4239-A4E8-6B847DAB7C91}" presName="connectorText" presStyleLbl="sibTrans2D1" presStyleIdx="0" presStyleCnt="2"/>
      <dgm:spPr/>
    </dgm:pt>
    <dgm:pt modelId="{5691478B-D654-4516-8AB4-A88D3069A275}" type="pres">
      <dgm:prSet presAssocID="{6B7FD6EC-98D8-4FC9-B5B7-ACB368D7310E}" presName="node" presStyleLbl="node1" presStyleIdx="1" presStyleCnt="3">
        <dgm:presLayoutVars>
          <dgm:bulletEnabled val="1"/>
        </dgm:presLayoutVars>
      </dgm:prSet>
      <dgm:spPr/>
    </dgm:pt>
    <dgm:pt modelId="{18B362AA-B50E-4C08-BF27-5F24ADA95D33}" type="pres">
      <dgm:prSet presAssocID="{EB6263CE-3798-4298-82A6-1B36DB333702}" presName="sibTrans" presStyleLbl="sibTrans2D1" presStyleIdx="1" presStyleCnt="2"/>
      <dgm:spPr/>
    </dgm:pt>
    <dgm:pt modelId="{58713213-1C97-4C94-AF8C-611575F498B8}" type="pres">
      <dgm:prSet presAssocID="{EB6263CE-3798-4298-82A6-1B36DB333702}" presName="connectorText" presStyleLbl="sibTrans2D1" presStyleIdx="1" presStyleCnt="2"/>
      <dgm:spPr/>
    </dgm:pt>
    <dgm:pt modelId="{6B3B7ED4-BCC7-4266-B2A3-EEDF8F0F4616}" type="pres">
      <dgm:prSet presAssocID="{A8AB385A-E0DA-49F5-8408-45A48FAC8CF1}" presName="node" presStyleLbl="node1" presStyleIdx="2" presStyleCnt="3">
        <dgm:presLayoutVars>
          <dgm:bulletEnabled val="1"/>
        </dgm:presLayoutVars>
      </dgm:prSet>
      <dgm:spPr/>
    </dgm:pt>
  </dgm:ptLst>
  <dgm:cxnLst>
    <dgm:cxn modelId="{C799E028-4C67-47A6-885B-F62614440D21}" type="presOf" srcId="{6B07C5E2-0E32-4239-A4E8-6B847DAB7C91}" destId="{470C57E1-AD40-4315-9FA6-8B764046D3C8}" srcOrd="0" destOrd="0" presId="urn:microsoft.com/office/officeart/2005/8/layout/process1"/>
    <dgm:cxn modelId="{20B9E62B-F4DA-47EC-97C7-3B43D88BEF99}" type="presOf" srcId="{EB6263CE-3798-4298-82A6-1B36DB333702}" destId="{58713213-1C97-4C94-AF8C-611575F498B8}" srcOrd="1" destOrd="0" presId="urn:microsoft.com/office/officeart/2005/8/layout/process1"/>
    <dgm:cxn modelId="{8B38FB2D-2D97-4145-8FF6-0393E9255D6C}" type="presOf" srcId="{042E1142-D047-44DA-AF21-A8E15CFEB89E}" destId="{387B7A5A-C095-4E6E-AAE2-BB54659EF225}" srcOrd="0" destOrd="0" presId="urn:microsoft.com/office/officeart/2005/8/layout/process1"/>
    <dgm:cxn modelId="{11A94262-C967-4E55-B2B4-F9FC52454DA6}" type="presOf" srcId="{6B7FD6EC-98D8-4FC9-B5B7-ACB368D7310E}" destId="{5691478B-D654-4516-8AB4-A88D3069A275}" srcOrd="0" destOrd="0" presId="urn:microsoft.com/office/officeart/2005/8/layout/process1"/>
    <dgm:cxn modelId="{B7CF0965-4BFB-430D-926C-4685D0672893}" type="presOf" srcId="{A8AB385A-E0DA-49F5-8408-45A48FAC8CF1}" destId="{6B3B7ED4-BCC7-4266-B2A3-EEDF8F0F4616}" srcOrd="0" destOrd="0" presId="urn:microsoft.com/office/officeart/2005/8/layout/process1"/>
    <dgm:cxn modelId="{48E91E83-7324-430E-9915-0B6122535665}" srcId="{E6145C6B-AEDA-4F07-8697-71DA7076DAD8}" destId="{A8AB385A-E0DA-49F5-8408-45A48FAC8CF1}" srcOrd="2" destOrd="0" parTransId="{969CDD43-28D2-4B2E-A81B-DA538823D16D}" sibTransId="{7F487854-1715-48D9-B280-7350D4F0345D}"/>
    <dgm:cxn modelId="{D8FB4A8B-7BD3-4872-9D7A-33F94F4A9818}" type="presOf" srcId="{E6145C6B-AEDA-4F07-8697-71DA7076DAD8}" destId="{FFAFC6A1-97D6-41D8-BD85-38995CCAF343}" srcOrd="0" destOrd="0" presId="urn:microsoft.com/office/officeart/2005/8/layout/process1"/>
    <dgm:cxn modelId="{495092C2-8C1E-4EF5-8447-538D9E5EB80E}" type="presOf" srcId="{EB6263CE-3798-4298-82A6-1B36DB333702}" destId="{18B362AA-B50E-4C08-BF27-5F24ADA95D33}" srcOrd="0" destOrd="0" presId="urn:microsoft.com/office/officeart/2005/8/layout/process1"/>
    <dgm:cxn modelId="{F2AF3BC3-8260-46D4-A251-D8CA8DC7B840}" srcId="{E6145C6B-AEDA-4F07-8697-71DA7076DAD8}" destId="{042E1142-D047-44DA-AF21-A8E15CFEB89E}" srcOrd="0" destOrd="0" parTransId="{C641B530-7D00-421C-A468-F8D1EEF9CB67}" sibTransId="{6B07C5E2-0E32-4239-A4E8-6B847DAB7C91}"/>
    <dgm:cxn modelId="{72B0A2CE-11BF-4B66-91DD-1EBA7F02B27F}" srcId="{E6145C6B-AEDA-4F07-8697-71DA7076DAD8}" destId="{6B7FD6EC-98D8-4FC9-B5B7-ACB368D7310E}" srcOrd="1" destOrd="0" parTransId="{0E89BD10-F9B5-452F-9CE4-273779E8F939}" sibTransId="{EB6263CE-3798-4298-82A6-1B36DB333702}"/>
    <dgm:cxn modelId="{531044F4-76C0-4AC5-911E-13811FC57ADE}" type="presOf" srcId="{6B07C5E2-0E32-4239-A4E8-6B847DAB7C91}" destId="{D2AE2787-2314-4B17-804D-CCBB1D94E1B5}" srcOrd="1" destOrd="0" presId="urn:microsoft.com/office/officeart/2005/8/layout/process1"/>
    <dgm:cxn modelId="{3C9738E0-D251-418B-BF51-059010472E06}" type="presParOf" srcId="{FFAFC6A1-97D6-41D8-BD85-38995CCAF343}" destId="{387B7A5A-C095-4E6E-AAE2-BB54659EF225}" srcOrd="0" destOrd="0" presId="urn:microsoft.com/office/officeart/2005/8/layout/process1"/>
    <dgm:cxn modelId="{D98EB35F-5C70-4C8E-857A-13D752A7D593}" type="presParOf" srcId="{FFAFC6A1-97D6-41D8-BD85-38995CCAF343}" destId="{470C57E1-AD40-4315-9FA6-8B764046D3C8}" srcOrd="1" destOrd="0" presId="urn:microsoft.com/office/officeart/2005/8/layout/process1"/>
    <dgm:cxn modelId="{89BBF481-3C8F-4D85-95EC-152DA4FDD2B0}" type="presParOf" srcId="{470C57E1-AD40-4315-9FA6-8B764046D3C8}" destId="{D2AE2787-2314-4B17-804D-CCBB1D94E1B5}" srcOrd="0" destOrd="0" presId="urn:microsoft.com/office/officeart/2005/8/layout/process1"/>
    <dgm:cxn modelId="{EB4EACEF-04F2-4731-B424-E2F8F123823E}" type="presParOf" srcId="{FFAFC6A1-97D6-41D8-BD85-38995CCAF343}" destId="{5691478B-D654-4516-8AB4-A88D3069A275}" srcOrd="2" destOrd="0" presId="urn:microsoft.com/office/officeart/2005/8/layout/process1"/>
    <dgm:cxn modelId="{C8E01556-FB3E-4BB8-8B96-B41806C37FA1}" type="presParOf" srcId="{FFAFC6A1-97D6-41D8-BD85-38995CCAF343}" destId="{18B362AA-B50E-4C08-BF27-5F24ADA95D33}" srcOrd="3" destOrd="0" presId="urn:microsoft.com/office/officeart/2005/8/layout/process1"/>
    <dgm:cxn modelId="{FD0B1A4C-E0FD-4760-9958-E3B71CD39FED}" type="presParOf" srcId="{18B362AA-B50E-4C08-BF27-5F24ADA95D33}" destId="{58713213-1C97-4C94-AF8C-611575F498B8}" srcOrd="0" destOrd="0" presId="urn:microsoft.com/office/officeart/2005/8/layout/process1"/>
    <dgm:cxn modelId="{381B35DB-610E-42FD-B7FC-71629E31B8CA}" type="presParOf" srcId="{FFAFC6A1-97D6-41D8-BD85-38995CCAF343}" destId="{6B3B7ED4-BCC7-4266-B2A3-EEDF8F0F4616}" srcOrd="4"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4A8A4CF-AAA2-4A05-A4E0-ED3A9377815E}" type="doc">
      <dgm:prSet loTypeId="urn:microsoft.com/office/officeart/2005/8/layout/process1" loCatId="process" qsTypeId="urn:microsoft.com/office/officeart/2005/8/quickstyle/simple1" qsCatId="simple" csTypeId="urn:microsoft.com/office/officeart/2005/8/colors/accent1_2" csCatId="accent1" phldr="1"/>
      <dgm:spPr/>
    </dgm:pt>
    <dgm:pt modelId="{82280542-50B5-46BD-8A13-0C93D28D98B2}">
      <dgm:prSet phldrT="[Szöveg]"/>
      <dgm:spPr/>
      <dgm:t>
        <a:bodyPr/>
        <a:lstStyle/>
        <a:p>
          <a:r>
            <a:rPr lang="hu-HU" dirty="0"/>
            <a:t>Start</a:t>
          </a:r>
        </a:p>
      </dgm:t>
    </dgm:pt>
    <dgm:pt modelId="{C4505578-BAD2-41B4-B332-5EBAF1CB228A}" type="parTrans" cxnId="{A84B72AF-5C7C-4F32-8FA1-A79720B30F82}">
      <dgm:prSet/>
      <dgm:spPr/>
      <dgm:t>
        <a:bodyPr/>
        <a:lstStyle/>
        <a:p>
          <a:endParaRPr lang="hu-HU"/>
        </a:p>
      </dgm:t>
    </dgm:pt>
    <dgm:pt modelId="{BF7E671E-6AE1-4DE1-9099-A695D0FA198E}" type="sibTrans" cxnId="{A84B72AF-5C7C-4F32-8FA1-A79720B30F82}">
      <dgm:prSet/>
      <dgm:spPr/>
      <dgm:t>
        <a:bodyPr/>
        <a:lstStyle/>
        <a:p>
          <a:endParaRPr lang="hu-HU"/>
        </a:p>
      </dgm:t>
    </dgm:pt>
    <dgm:pt modelId="{0334468C-10CA-4CD9-857E-71CDDF4CF589}">
      <dgm:prSet phldrT="[Szöveg]"/>
      <dgm:spPr/>
      <dgm:t>
        <a:bodyPr/>
        <a:lstStyle/>
        <a:p>
          <a:r>
            <a:rPr lang="hu-HU" dirty="0" err="1"/>
            <a:t>Initialize</a:t>
          </a:r>
          <a:r>
            <a:rPr lang="hu-HU" dirty="0"/>
            <a:t> </a:t>
          </a:r>
          <a:r>
            <a:rPr lang="hu-HU" dirty="0" err="1"/>
            <a:t>Variables</a:t>
          </a:r>
          <a:endParaRPr lang="hu-HU" dirty="0"/>
        </a:p>
      </dgm:t>
    </dgm:pt>
    <dgm:pt modelId="{5B2C8D51-9B9B-4A90-91F4-1B1403B2E8D9}" type="parTrans" cxnId="{786BEEA0-4D66-401F-B0C4-5D0D7AE24AF9}">
      <dgm:prSet/>
      <dgm:spPr/>
      <dgm:t>
        <a:bodyPr/>
        <a:lstStyle/>
        <a:p>
          <a:endParaRPr lang="hu-HU"/>
        </a:p>
      </dgm:t>
    </dgm:pt>
    <dgm:pt modelId="{7A13B2CA-CD5C-4096-A058-D6F17A6EBC59}" type="sibTrans" cxnId="{786BEEA0-4D66-401F-B0C4-5D0D7AE24AF9}">
      <dgm:prSet/>
      <dgm:spPr/>
      <dgm:t>
        <a:bodyPr/>
        <a:lstStyle/>
        <a:p>
          <a:endParaRPr lang="hu-HU"/>
        </a:p>
      </dgm:t>
    </dgm:pt>
    <dgm:pt modelId="{7ABDBE80-6E79-4CF0-AAE2-D662E251A35F}">
      <dgm:prSet phldrT="[Szöveg]"/>
      <dgm:spPr/>
      <dgm:t>
        <a:bodyPr/>
        <a:lstStyle/>
        <a:p>
          <a:r>
            <a:rPr lang="hu-HU" dirty="0" err="1"/>
            <a:t>Define</a:t>
          </a:r>
          <a:r>
            <a:rPr lang="hu-HU" dirty="0"/>
            <a:t> </a:t>
          </a:r>
          <a:r>
            <a:rPr lang="hu-HU" dirty="0" err="1"/>
            <a:t>Functions</a:t>
          </a:r>
          <a:r>
            <a:rPr lang="hu-HU" dirty="0"/>
            <a:t> </a:t>
          </a:r>
          <a:r>
            <a:rPr lang="hu-HU" dirty="0" err="1"/>
            <a:t>eg</a:t>
          </a:r>
          <a:r>
            <a:rPr lang="hu-HU" dirty="0"/>
            <a:t>.:</a:t>
          </a:r>
          <a:r>
            <a:rPr lang="hu-HU" dirty="0" err="1"/>
            <a:t>getLaunchSite</a:t>
          </a:r>
          <a:r>
            <a:rPr lang="hu-HU" dirty="0"/>
            <a:t>()</a:t>
          </a:r>
        </a:p>
      </dgm:t>
    </dgm:pt>
    <dgm:pt modelId="{DE908BEE-136D-4F43-8D38-9D882CE34688}" type="parTrans" cxnId="{EE13F4A0-B6B7-4507-B262-535F270719B5}">
      <dgm:prSet/>
      <dgm:spPr/>
      <dgm:t>
        <a:bodyPr/>
        <a:lstStyle/>
        <a:p>
          <a:endParaRPr lang="hu-HU"/>
        </a:p>
      </dgm:t>
    </dgm:pt>
    <dgm:pt modelId="{F6281D1C-7007-42A1-B4C7-F227D85EDD1E}" type="sibTrans" cxnId="{EE13F4A0-B6B7-4507-B262-535F270719B5}">
      <dgm:prSet/>
      <dgm:spPr/>
      <dgm:t>
        <a:bodyPr/>
        <a:lstStyle/>
        <a:p>
          <a:endParaRPr lang="hu-HU"/>
        </a:p>
      </dgm:t>
    </dgm:pt>
    <dgm:pt modelId="{456FB521-13E3-4ACF-9175-DFF2CB20198F}">
      <dgm:prSet phldrT="[Szöveg]"/>
      <dgm:spPr/>
      <dgm:t>
        <a:bodyPr/>
        <a:lstStyle/>
        <a:p>
          <a:r>
            <a:rPr lang="hu-HU" dirty="0" err="1"/>
            <a:t>Fetch</a:t>
          </a:r>
          <a:r>
            <a:rPr lang="hu-HU" dirty="0"/>
            <a:t> Data </a:t>
          </a:r>
          <a:r>
            <a:rPr lang="hu-HU" dirty="0" err="1"/>
            <a:t>using</a:t>
          </a:r>
          <a:r>
            <a:rPr lang="hu-HU" dirty="0"/>
            <a:t> </a:t>
          </a:r>
          <a:r>
            <a:rPr lang="hu-HU" dirty="0" err="1"/>
            <a:t>function</a:t>
          </a:r>
          <a:r>
            <a:rPr lang="hu-HU" dirty="0"/>
            <a:t> </a:t>
          </a:r>
          <a:r>
            <a:rPr lang="hu-HU" dirty="0" err="1"/>
            <a:t>calls</a:t>
          </a:r>
          <a:endParaRPr lang="hu-HU" dirty="0"/>
        </a:p>
      </dgm:t>
    </dgm:pt>
    <dgm:pt modelId="{933AA6E5-CD4F-4D65-B62D-C9875BE0340D}" type="parTrans" cxnId="{E62A0BA7-BCAB-425A-A16C-1E9CB5D837AC}">
      <dgm:prSet/>
      <dgm:spPr/>
      <dgm:t>
        <a:bodyPr/>
        <a:lstStyle/>
        <a:p>
          <a:endParaRPr lang="hu-HU"/>
        </a:p>
      </dgm:t>
    </dgm:pt>
    <dgm:pt modelId="{8CE37BA0-FF11-44FE-973B-4F46DBBD0BEE}" type="sibTrans" cxnId="{E62A0BA7-BCAB-425A-A16C-1E9CB5D837AC}">
      <dgm:prSet/>
      <dgm:spPr/>
      <dgm:t>
        <a:bodyPr/>
        <a:lstStyle/>
        <a:p>
          <a:endParaRPr lang="hu-HU"/>
        </a:p>
      </dgm:t>
    </dgm:pt>
    <dgm:pt modelId="{3495C870-2D14-447C-9D8B-3FFC319BAFB2}">
      <dgm:prSet phldrT="[Szöveg]"/>
      <dgm:spPr/>
      <dgm:t>
        <a:bodyPr/>
        <a:lstStyle/>
        <a:p>
          <a:r>
            <a:rPr lang="hu-HU" dirty="0" err="1"/>
            <a:t>Process</a:t>
          </a:r>
          <a:r>
            <a:rPr lang="hu-HU" dirty="0"/>
            <a:t> Data</a:t>
          </a:r>
        </a:p>
      </dgm:t>
    </dgm:pt>
    <dgm:pt modelId="{4862A585-3AD0-4E1A-9ED0-852E68BC2CFB}" type="parTrans" cxnId="{0DDCE41F-7ABB-4536-97EE-8EAD6424F024}">
      <dgm:prSet/>
      <dgm:spPr/>
      <dgm:t>
        <a:bodyPr/>
        <a:lstStyle/>
        <a:p>
          <a:endParaRPr lang="hu-HU"/>
        </a:p>
      </dgm:t>
    </dgm:pt>
    <dgm:pt modelId="{2EFD2233-E8D9-4901-9D9D-572C7DA2C2C5}" type="sibTrans" cxnId="{0DDCE41F-7ABB-4536-97EE-8EAD6424F024}">
      <dgm:prSet/>
      <dgm:spPr/>
      <dgm:t>
        <a:bodyPr/>
        <a:lstStyle/>
        <a:p>
          <a:endParaRPr lang="hu-HU"/>
        </a:p>
      </dgm:t>
    </dgm:pt>
    <dgm:pt modelId="{430611E9-833C-4508-B56D-5BE3742F58C7}">
      <dgm:prSet phldrT="[Szöveg]"/>
      <dgm:spPr/>
      <dgm:t>
        <a:bodyPr/>
        <a:lstStyle/>
        <a:p>
          <a:r>
            <a:rPr lang="hu-HU" dirty="0"/>
            <a:t>Export Data</a:t>
          </a:r>
        </a:p>
      </dgm:t>
    </dgm:pt>
    <dgm:pt modelId="{FD472D5E-12A9-44E4-9CAB-3623383F97CF}" type="parTrans" cxnId="{8F4C2A2F-7CAB-4D84-A0A4-7923ED5FE72A}">
      <dgm:prSet/>
      <dgm:spPr/>
      <dgm:t>
        <a:bodyPr/>
        <a:lstStyle/>
        <a:p>
          <a:endParaRPr lang="hu-HU"/>
        </a:p>
      </dgm:t>
    </dgm:pt>
    <dgm:pt modelId="{2829C140-7C06-4518-A773-87F4143DC208}" type="sibTrans" cxnId="{8F4C2A2F-7CAB-4D84-A0A4-7923ED5FE72A}">
      <dgm:prSet/>
      <dgm:spPr/>
      <dgm:t>
        <a:bodyPr/>
        <a:lstStyle/>
        <a:p>
          <a:endParaRPr lang="hu-HU"/>
        </a:p>
      </dgm:t>
    </dgm:pt>
    <dgm:pt modelId="{0EA8060A-0CB1-4DF4-BEF9-EBD4C18A1CB7}">
      <dgm:prSet phldrT="[Szöveg]"/>
      <dgm:spPr/>
      <dgm:t>
        <a:bodyPr/>
        <a:lstStyle/>
        <a:p>
          <a:r>
            <a:rPr lang="hu-HU" dirty="0"/>
            <a:t>End</a:t>
          </a:r>
        </a:p>
      </dgm:t>
    </dgm:pt>
    <dgm:pt modelId="{02EA64C6-016E-4700-B7B6-E6684FCD45D7}" type="parTrans" cxnId="{45D4C2C3-595F-40C1-B76E-8CDF52871845}">
      <dgm:prSet/>
      <dgm:spPr/>
      <dgm:t>
        <a:bodyPr/>
        <a:lstStyle/>
        <a:p>
          <a:endParaRPr lang="hu-HU"/>
        </a:p>
      </dgm:t>
    </dgm:pt>
    <dgm:pt modelId="{D4E45094-DE86-4A56-BACB-694FEB29463E}" type="sibTrans" cxnId="{45D4C2C3-595F-40C1-B76E-8CDF52871845}">
      <dgm:prSet/>
      <dgm:spPr/>
      <dgm:t>
        <a:bodyPr/>
        <a:lstStyle/>
        <a:p>
          <a:endParaRPr lang="hu-HU"/>
        </a:p>
      </dgm:t>
    </dgm:pt>
    <dgm:pt modelId="{F13F3BD2-307C-45CF-AE6C-DFFC2998DDCC}" type="pres">
      <dgm:prSet presAssocID="{E4A8A4CF-AAA2-4A05-A4E0-ED3A9377815E}" presName="Name0" presStyleCnt="0">
        <dgm:presLayoutVars>
          <dgm:dir/>
          <dgm:resizeHandles val="exact"/>
        </dgm:presLayoutVars>
      </dgm:prSet>
      <dgm:spPr/>
    </dgm:pt>
    <dgm:pt modelId="{0F487DED-DC75-42B2-A625-4268E7FACAB9}" type="pres">
      <dgm:prSet presAssocID="{82280542-50B5-46BD-8A13-0C93D28D98B2}" presName="node" presStyleLbl="node1" presStyleIdx="0" presStyleCnt="7" custLinFactX="150141" custLinFactY="-100000" custLinFactNeighborX="200000" custLinFactNeighborY="-143332">
        <dgm:presLayoutVars>
          <dgm:bulletEnabled val="1"/>
        </dgm:presLayoutVars>
      </dgm:prSet>
      <dgm:spPr/>
    </dgm:pt>
    <dgm:pt modelId="{FE8412FA-07C5-4F3B-9094-7B582B2CC546}" type="pres">
      <dgm:prSet presAssocID="{BF7E671E-6AE1-4DE1-9099-A695D0FA198E}" presName="sibTrans" presStyleLbl="sibTrans2D1" presStyleIdx="0" presStyleCnt="6"/>
      <dgm:spPr/>
    </dgm:pt>
    <dgm:pt modelId="{9082DDE7-A94F-474E-B045-BFEBEC370086}" type="pres">
      <dgm:prSet presAssocID="{BF7E671E-6AE1-4DE1-9099-A695D0FA198E}" presName="connectorText" presStyleLbl="sibTrans2D1" presStyleIdx="0" presStyleCnt="6"/>
      <dgm:spPr/>
    </dgm:pt>
    <dgm:pt modelId="{16FA3DB9-1525-471E-82B6-A61CEBF46A12}" type="pres">
      <dgm:prSet presAssocID="{0334468C-10CA-4CD9-857E-71CDDF4CF589}" presName="node" presStyleLbl="node1" presStyleIdx="1" presStyleCnt="7" custLinFactX="190133" custLinFactY="-100000" custLinFactNeighborX="200000" custLinFactNeighborY="-143332">
        <dgm:presLayoutVars>
          <dgm:bulletEnabled val="1"/>
        </dgm:presLayoutVars>
      </dgm:prSet>
      <dgm:spPr/>
    </dgm:pt>
    <dgm:pt modelId="{3FCB8707-6285-4D47-8789-2ECB29773EC5}" type="pres">
      <dgm:prSet presAssocID="{7A13B2CA-CD5C-4096-A058-D6F17A6EBC59}" presName="sibTrans" presStyleLbl="sibTrans2D1" presStyleIdx="1" presStyleCnt="6"/>
      <dgm:spPr/>
    </dgm:pt>
    <dgm:pt modelId="{1272D10A-5DB8-46D9-A353-54F577E31A72}" type="pres">
      <dgm:prSet presAssocID="{7A13B2CA-CD5C-4096-A058-D6F17A6EBC59}" presName="connectorText" presStyleLbl="sibTrans2D1" presStyleIdx="1" presStyleCnt="6"/>
      <dgm:spPr/>
    </dgm:pt>
    <dgm:pt modelId="{75E04EFB-4BE5-4D63-B610-7A2318EB1AFF}" type="pres">
      <dgm:prSet presAssocID="{7ABDBE80-6E79-4CF0-AAE2-D662E251A35F}" presName="node" presStyleLbl="node1" presStyleIdx="2" presStyleCnt="7" custLinFactX="200000" custLinFactY="-100000" custLinFactNeighborX="271759" custLinFactNeighborY="-148124">
        <dgm:presLayoutVars>
          <dgm:bulletEnabled val="1"/>
        </dgm:presLayoutVars>
      </dgm:prSet>
      <dgm:spPr/>
    </dgm:pt>
    <dgm:pt modelId="{DB853CC3-BFA7-4838-B13E-C364D61EABE1}" type="pres">
      <dgm:prSet presAssocID="{F6281D1C-7007-42A1-B4C7-F227D85EDD1E}" presName="sibTrans" presStyleLbl="sibTrans2D1" presStyleIdx="2" presStyleCnt="6"/>
      <dgm:spPr/>
    </dgm:pt>
    <dgm:pt modelId="{8DDA3FDC-65D4-4CAE-84A6-D569CF3A873B}" type="pres">
      <dgm:prSet presAssocID="{F6281D1C-7007-42A1-B4C7-F227D85EDD1E}" presName="connectorText" presStyleLbl="sibTrans2D1" presStyleIdx="2" presStyleCnt="6"/>
      <dgm:spPr/>
    </dgm:pt>
    <dgm:pt modelId="{35CAAA98-62FE-4672-85CB-B2482E12D2DB}" type="pres">
      <dgm:prSet presAssocID="{456FB521-13E3-4ACF-9175-DFF2CB20198F}" presName="node" presStyleLbl="node1" presStyleIdx="3" presStyleCnt="7" custLinFactX="100000" custLinFactNeighborX="171759" custLinFactNeighborY="-66090">
        <dgm:presLayoutVars>
          <dgm:bulletEnabled val="1"/>
        </dgm:presLayoutVars>
      </dgm:prSet>
      <dgm:spPr/>
    </dgm:pt>
    <dgm:pt modelId="{0EE2FA9E-C480-4CF8-A6F6-D68C24B8AFA8}" type="pres">
      <dgm:prSet presAssocID="{8CE37BA0-FF11-44FE-973B-4F46DBBD0BEE}" presName="sibTrans" presStyleLbl="sibTrans2D1" presStyleIdx="3" presStyleCnt="6"/>
      <dgm:spPr/>
    </dgm:pt>
    <dgm:pt modelId="{A89DD0D2-C705-4752-8D14-36E42063D5A6}" type="pres">
      <dgm:prSet presAssocID="{8CE37BA0-FF11-44FE-973B-4F46DBBD0BEE}" presName="connectorText" presStyleLbl="sibTrans2D1" presStyleIdx="3" presStyleCnt="6"/>
      <dgm:spPr/>
    </dgm:pt>
    <dgm:pt modelId="{30AE0724-D837-47A6-9BCC-7BF2D62A932C}" type="pres">
      <dgm:prSet presAssocID="{3495C870-2D14-447C-9D8B-3FFC319BAFB2}" presName="node" presStyleLbl="node1" presStyleIdx="4" presStyleCnt="7" custLinFactX="-100000" custLinFactNeighborX="-124668" custLinFactNeighborY="-66090">
        <dgm:presLayoutVars>
          <dgm:bulletEnabled val="1"/>
        </dgm:presLayoutVars>
      </dgm:prSet>
      <dgm:spPr/>
    </dgm:pt>
    <dgm:pt modelId="{6CAAF1AA-763A-46B2-B2F3-695B489E2145}" type="pres">
      <dgm:prSet presAssocID="{2EFD2233-E8D9-4901-9D9D-572C7DA2C2C5}" presName="sibTrans" presStyleLbl="sibTrans2D1" presStyleIdx="4" presStyleCnt="6"/>
      <dgm:spPr/>
    </dgm:pt>
    <dgm:pt modelId="{94A3A8C7-5448-4823-A492-C05598D3B44E}" type="pres">
      <dgm:prSet presAssocID="{2EFD2233-E8D9-4901-9D9D-572C7DA2C2C5}" presName="connectorText" presStyleLbl="sibTrans2D1" presStyleIdx="4" presStyleCnt="6"/>
      <dgm:spPr/>
    </dgm:pt>
    <dgm:pt modelId="{776B5F7B-E2DA-498E-A781-BD6F2350CAB6}" type="pres">
      <dgm:prSet presAssocID="{430611E9-833C-4508-B56D-5BE3742F58C7}" presName="node" presStyleLbl="node1" presStyleIdx="5" presStyleCnt="7" custLinFactX="-309859" custLinFactNeighborX="-400000" custLinFactNeighborY="-66090">
        <dgm:presLayoutVars>
          <dgm:bulletEnabled val="1"/>
        </dgm:presLayoutVars>
      </dgm:prSet>
      <dgm:spPr/>
    </dgm:pt>
    <dgm:pt modelId="{5081B03F-17D3-422E-A75C-A60F0E1591C4}" type="pres">
      <dgm:prSet presAssocID="{2829C140-7C06-4518-A773-87F4143DC208}" presName="sibTrans" presStyleLbl="sibTrans2D1" presStyleIdx="5" presStyleCnt="6"/>
      <dgm:spPr/>
    </dgm:pt>
    <dgm:pt modelId="{E2E0568F-FB25-4C4D-A976-908CE809A8ED}" type="pres">
      <dgm:prSet presAssocID="{2829C140-7C06-4518-A773-87F4143DC208}" presName="connectorText" presStyleLbl="sibTrans2D1" presStyleIdx="5" presStyleCnt="6"/>
      <dgm:spPr/>
    </dgm:pt>
    <dgm:pt modelId="{4F347725-5604-408E-A10C-1708CD11AC3B}" type="pres">
      <dgm:prSet presAssocID="{0EA8060A-0CB1-4DF4-BEF9-EBD4C18A1CB7}" presName="node" presStyleLbl="node1" presStyleIdx="6" presStyleCnt="7" custLinFactX="-409859" custLinFactY="18061" custLinFactNeighborX="-500000" custLinFactNeighborY="100000">
        <dgm:presLayoutVars>
          <dgm:bulletEnabled val="1"/>
        </dgm:presLayoutVars>
      </dgm:prSet>
      <dgm:spPr/>
    </dgm:pt>
  </dgm:ptLst>
  <dgm:cxnLst>
    <dgm:cxn modelId="{D7385617-0B0F-4551-83C4-E9A51738EA30}" type="presOf" srcId="{2829C140-7C06-4518-A773-87F4143DC208}" destId="{5081B03F-17D3-422E-A75C-A60F0E1591C4}" srcOrd="0" destOrd="0" presId="urn:microsoft.com/office/officeart/2005/8/layout/process1"/>
    <dgm:cxn modelId="{0DDCE41F-7ABB-4536-97EE-8EAD6424F024}" srcId="{E4A8A4CF-AAA2-4A05-A4E0-ED3A9377815E}" destId="{3495C870-2D14-447C-9D8B-3FFC319BAFB2}" srcOrd="4" destOrd="0" parTransId="{4862A585-3AD0-4E1A-9ED0-852E68BC2CFB}" sibTransId="{2EFD2233-E8D9-4901-9D9D-572C7DA2C2C5}"/>
    <dgm:cxn modelId="{D8DB5B22-9D6D-4560-9B7E-C4BE22973122}" type="presOf" srcId="{F6281D1C-7007-42A1-B4C7-F227D85EDD1E}" destId="{DB853CC3-BFA7-4838-B13E-C364D61EABE1}" srcOrd="0" destOrd="0" presId="urn:microsoft.com/office/officeart/2005/8/layout/process1"/>
    <dgm:cxn modelId="{8F4C2A2F-7CAB-4D84-A0A4-7923ED5FE72A}" srcId="{E4A8A4CF-AAA2-4A05-A4E0-ED3A9377815E}" destId="{430611E9-833C-4508-B56D-5BE3742F58C7}" srcOrd="5" destOrd="0" parTransId="{FD472D5E-12A9-44E4-9CAB-3623383F97CF}" sibTransId="{2829C140-7C06-4518-A773-87F4143DC208}"/>
    <dgm:cxn modelId="{318F273B-4198-4113-BF21-37AA500B9ACA}" type="presOf" srcId="{BF7E671E-6AE1-4DE1-9099-A695D0FA198E}" destId="{9082DDE7-A94F-474E-B045-BFEBEC370086}" srcOrd="1" destOrd="0" presId="urn:microsoft.com/office/officeart/2005/8/layout/process1"/>
    <dgm:cxn modelId="{A924E83D-FB2F-44CA-824B-DC6EA9540C2C}" type="presOf" srcId="{8CE37BA0-FF11-44FE-973B-4F46DBBD0BEE}" destId="{0EE2FA9E-C480-4CF8-A6F6-D68C24B8AFA8}" srcOrd="0" destOrd="0" presId="urn:microsoft.com/office/officeart/2005/8/layout/process1"/>
    <dgm:cxn modelId="{48580064-DA50-470C-BA3D-28312375091E}" type="presOf" srcId="{F6281D1C-7007-42A1-B4C7-F227D85EDD1E}" destId="{8DDA3FDC-65D4-4CAE-84A6-D569CF3A873B}" srcOrd="1" destOrd="0" presId="urn:microsoft.com/office/officeart/2005/8/layout/process1"/>
    <dgm:cxn modelId="{CE55A570-45EE-4097-B606-10C9E19E9F5B}" type="presOf" srcId="{456FB521-13E3-4ACF-9175-DFF2CB20198F}" destId="{35CAAA98-62FE-4672-85CB-B2482E12D2DB}" srcOrd="0" destOrd="0" presId="urn:microsoft.com/office/officeart/2005/8/layout/process1"/>
    <dgm:cxn modelId="{2940FE75-6E6B-4995-B01F-A38E3C6596D5}" type="presOf" srcId="{430611E9-833C-4508-B56D-5BE3742F58C7}" destId="{776B5F7B-E2DA-498E-A781-BD6F2350CAB6}" srcOrd="0" destOrd="0" presId="urn:microsoft.com/office/officeart/2005/8/layout/process1"/>
    <dgm:cxn modelId="{18620D8B-2B4D-40EB-B376-66520C9BCFC3}" type="presOf" srcId="{0334468C-10CA-4CD9-857E-71CDDF4CF589}" destId="{16FA3DB9-1525-471E-82B6-A61CEBF46A12}" srcOrd="0" destOrd="0" presId="urn:microsoft.com/office/officeart/2005/8/layout/process1"/>
    <dgm:cxn modelId="{AF3F538D-4FAA-4956-94E8-2F5A25F7E52E}" type="presOf" srcId="{2EFD2233-E8D9-4901-9D9D-572C7DA2C2C5}" destId="{6CAAF1AA-763A-46B2-B2F3-695B489E2145}" srcOrd="0" destOrd="0" presId="urn:microsoft.com/office/officeart/2005/8/layout/process1"/>
    <dgm:cxn modelId="{9CB8FF9C-82A7-40A8-82A7-3A126E79FA0B}" type="presOf" srcId="{2829C140-7C06-4518-A773-87F4143DC208}" destId="{E2E0568F-FB25-4C4D-A976-908CE809A8ED}" srcOrd="1" destOrd="0" presId="urn:microsoft.com/office/officeart/2005/8/layout/process1"/>
    <dgm:cxn modelId="{786BEEA0-4D66-401F-B0C4-5D0D7AE24AF9}" srcId="{E4A8A4CF-AAA2-4A05-A4E0-ED3A9377815E}" destId="{0334468C-10CA-4CD9-857E-71CDDF4CF589}" srcOrd="1" destOrd="0" parTransId="{5B2C8D51-9B9B-4A90-91F4-1B1403B2E8D9}" sibTransId="{7A13B2CA-CD5C-4096-A058-D6F17A6EBC59}"/>
    <dgm:cxn modelId="{EE13F4A0-B6B7-4507-B262-535F270719B5}" srcId="{E4A8A4CF-AAA2-4A05-A4E0-ED3A9377815E}" destId="{7ABDBE80-6E79-4CF0-AAE2-D662E251A35F}" srcOrd="2" destOrd="0" parTransId="{DE908BEE-136D-4F43-8D38-9D882CE34688}" sibTransId="{F6281D1C-7007-42A1-B4C7-F227D85EDD1E}"/>
    <dgm:cxn modelId="{8ABF21A5-A0C6-46F2-9DE7-A2876089C689}" type="presOf" srcId="{8CE37BA0-FF11-44FE-973B-4F46DBBD0BEE}" destId="{A89DD0D2-C705-4752-8D14-36E42063D5A6}" srcOrd="1" destOrd="0" presId="urn:microsoft.com/office/officeart/2005/8/layout/process1"/>
    <dgm:cxn modelId="{E62A0BA7-BCAB-425A-A16C-1E9CB5D837AC}" srcId="{E4A8A4CF-AAA2-4A05-A4E0-ED3A9377815E}" destId="{456FB521-13E3-4ACF-9175-DFF2CB20198F}" srcOrd="3" destOrd="0" parTransId="{933AA6E5-CD4F-4D65-B62D-C9875BE0340D}" sibTransId="{8CE37BA0-FF11-44FE-973B-4F46DBBD0BEE}"/>
    <dgm:cxn modelId="{792EABA9-65E6-4C4D-A629-A289A102219B}" type="presOf" srcId="{7ABDBE80-6E79-4CF0-AAE2-D662E251A35F}" destId="{75E04EFB-4BE5-4D63-B610-7A2318EB1AFF}" srcOrd="0" destOrd="0" presId="urn:microsoft.com/office/officeart/2005/8/layout/process1"/>
    <dgm:cxn modelId="{A84B72AF-5C7C-4F32-8FA1-A79720B30F82}" srcId="{E4A8A4CF-AAA2-4A05-A4E0-ED3A9377815E}" destId="{82280542-50B5-46BD-8A13-0C93D28D98B2}" srcOrd="0" destOrd="0" parTransId="{C4505578-BAD2-41B4-B332-5EBAF1CB228A}" sibTransId="{BF7E671E-6AE1-4DE1-9099-A695D0FA198E}"/>
    <dgm:cxn modelId="{45D4C2C3-595F-40C1-B76E-8CDF52871845}" srcId="{E4A8A4CF-AAA2-4A05-A4E0-ED3A9377815E}" destId="{0EA8060A-0CB1-4DF4-BEF9-EBD4C18A1CB7}" srcOrd="6" destOrd="0" parTransId="{02EA64C6-016E-4700-B7B6-E6684FCD45D7}" sibTransId="{D4E45094-DE86-4A56-BACB-694FEB29463E}"/>
    <dgm:cxn modelId="{C2AFBBC4-A239-41DA-9080-1E3F8C3E3147}" type="presOf" srcId="{7A13B2CA-CD5C-4096-A058-D6F17A6EBC59}" destId="{1272D10A-5DB8-46D9-A353-54F577E31A72}" srcOrd="1" destOrd="0" presId="urn:microsoft.com/office/officeart/2005/8/layout/process1"/>
    <dgm:cxn modelId="{6C8377D2-6B64-41BD-A79B-88803864D073}" type="presOf" srcId="{0EA8060A-0CB1-4DF4-BEF9-EBD4C18A1CB7}" destId="{4F347725-5604-408E-A10C-1708CD11AC3B}" srcOrd="0" destOrd="0" presId="urn:microsoft.com/office/officeart/2005/8/layout/process1"/>
    <dgm:cxn modelId="{4CC140E4-50B7-48C8-841D-EDB7F35C2D2E}" type="presOf" srcId="{2EFD2233-E8D9-4901-9D9D-572C7DA2C2C5}" destId="{94A3A8C7-5448-4823-A492-C05598D3B44E}" srcOrd="1" destOrd="0" presId="urn:microsoft.com/office/officeart/2005/8/layout/process1"/>
    <dgm:cxn modelId="{43F54CE7-E04F-47B8-A351-E36F3A0E7E97}" type="presOf" srcId="{E4A8A4CF-AAA2-4A05-A4E0-ED3A9377815E}" destId="{F13F3BD2-307C-45CF-AE6C-DFFC2998DDCC}" srcOrd="0" destOrd="0" presId="urn:microsoft.com/office/officeart/2005/8/layout/process1"/>
    <dgm:cxn modelId="{9FBE3AED-AB09-46E9-9658-3EBCA35D15D0}" type="presOf" srcId="{82280542-50B5-46BD-8A13-0C93D28D98B2}" destId="{0F487DED-DC75-42B2-A625-4268E7FACAB9}" srcOrd="0" destOrd="0" presId="urn:microsoft.com/office/officeart/2005/8/layout/process1"/>
    <dgm:cxn modelId="{4F9402F7-9AB4-4273-8D02-AA314AC3D365}" type="presOf" srcId="{3495C870-2D14-447C-9D8B-3FFC319BAFB2}" destId="{30AE0724-D837-47A6-9BCC-7BF2D62A932C}" srcOrd="0" destOrd="0" presId="urn:microsoft.com/office/officeart/2005/8/layout/process1"/>
    <dgm:cxn modelId="{2C5AB3FA-8E3C-4991-A364-0C56C51E4BF9}" type="presOf" srcId="{7A13B2CA-CD5C-4096-A058-D6F17A6EBC59}" destId="{3FCB8707-6285-4D47-8789-2ECB29773EC5}" srcOrd="0" destOrd="0" presId="urn:microsoft.com/office/officeart/2005/8/layout/process1"/>
    <dgm:cxn modelId="{1DC3A5FC-C1E8-4014-898F-0644EB7E7202}" type="presOf" srcId="{BF7E671E-6AE1-4DE1-9099-A695D0FA198E}" destId="{FE8412FA-07C5-4F3B-9094-7B582B2CC546}" srcOrd="0" destOrd="0" presId="urn:microsoft.com/office/officeart/2005/8/layout/process1"/>
    <dgm:cxn modelId="{EC3685C0-C18A-41F3-A419-326016C8C1E2}" type="presParOf" srcId="{F13F3BD2-307C-45CF-AE6C-DFFC2998DDCC}" destId="{0F487DED-DC75-42B2-A625-4268E7FACAB9}" srcOrd="0" destOrd="0" presId="urn:microsoft.com/office/officeart/2005/8/layout/process1"/>
    <dgm:cxn modelId="{AD54B096-A18E-4BFD-96C5-0B083F5A0C68}" type="presParOf" srcId="{F13F3BD2-307C-45CF-AE6C-DFFC2998DDCC}" destId="{FE8412FA-07C5-4F3B-9094-7B582B2CC546}" srcOrd="1" destOrd="0" presId="urn:microsoft.com/office/officeart/2005/8/layout/process1"/>
    <dgm:cxn modelId="{DCD551E8-70A8-4714-B367-E342883D122B}" type="presParOf" srcId="{FE8412FA-07C5-4F3B-9094-7B582B2CC546}" destId="{9082DDE7-A94F-474E-B045-BFEBEC370086}" srcOrd="0" destOrd="0" presId="urn:microsoft.com/office/officeart/2005/8/layout/process1"/>
    <dgm:cxn modelId="{5391C483-E4F2-4D76-9005-E1A848C80FD2}" type="presParOf" srcId="{F13F3BD2-307C-45CF-AE6C-DFFC2998DDCC}" destId="{16FA3DB9-1525-471E-82B6-A61CEBF46A12}" srcOrd="2" destOrd="0" presId="urn:microsoft.com/office/officeart/2005/8/layout/process1"/>
    <dgm:cxn modelId="{76307987-419E-4263-81AC-05BE201DE949}" type="presParOf" srcId="{F13F3BD2-307C-45CF-AE6C-DFFC2998DDCC}" destId="{3FCB8707-6285-4D47-8789-2ECB29773EC5}" srcOrd="3" destOrd="0" presId="urn:microsoft.com/office/officeart/2005/8/layout/process1"/>
    <dgm:cxn modelId="{36DDDAC4-8F2A-467E-97EB-E9FFCF4B9DB3}" type="presParOf" srcId="{3FCB8707-6285-4D47-8789-2ECB29773EC5}" destId="{1272D10A-5DB8-46D9-A353-54F577E31A72}" srcOrd="0" destOrd="0" presId="urn:microsoft.com/office/officeart/2005/8/layout/process1"/>
    <dgm:cxn modelId="{94C474FF-A9C5-496E-90BF-0B0E84BEDD2C}" type="presParOf" srcId="{F13F3BD2-307C-45CF-AE6C-DFFC2998DDCC}" destId="{75E04EFB-4BE5-4D63-B610-7A2318EB1AFF}" srcOrd="4" destOrd="0" presId="urn:microsoft.com/office/officeart/2005/8/layout/process1"/>
    <dgm:cxn modelId="{FB5E1CED-6E0D-4F4A-BF9B-A739613292D7}" type="presParOf" srcId="{F13F3BD2-307C-45CF-AE6C-DFFC2998DDCC}" destId="{DB853CC3-BFA7-4838-B13E-C364D61EABE1}" srcOrd="5" destOrd="0" presId="urn:microsoft.com/office/officeart/2005/8/layout/process1"/>
    <dgm:cxn modelId="{944529F9-38EE-4B35-A72B-B566A4CBDAE4}" type="presParOf" srcId="{DB853CC3-BFA7-4838-B13E-C364D61EABE1}" destId="{8DDA3FDC-65D4-4CAE-84A6-D569CF3A873B}" srcOrd="0" destOrd="0" presId="urn:microsoft.com/office/officeart/2005/8/layout/process1"/>
    <dgm:cxn modelId="{9FD01EB2-A592-4643-AAD6-F2C4A0E89DEF}" type="presParOf" srcId="{F13F3BD2-307C-45CF-AE6C-DFFC2998DDCC}" destId="{35CAAA98-62FE-4672-85CB-B2482E12D2DB}" srcOrd="6" destOrd="0" presId="urn:microsoft.com/office/officeart/2005/8/layout/process1"/>
    <dgm:cxn modelId="{7DE6AAD9-A10D-4064-998F-EB058DE4270E}" type="presParOf" srcId="{F13F3BD2-307C-45CF-AE6C-DFFC2998DDCC}" destId="{0EE2FA9E-C480-4CF8-A6F6-D68C24B8AFA8}" srcOrd="7" destOrd="0" presId="urn:microsoft.com/office/officeart/2005/8/layout/process1"/>
    <dgm:cxn modelId="{2E949456-F230-4B4B-ADC3-5778D4B4A0FB}" type="presParOf" srcId="{0EE2FA9E-C480-4CF8-A6F6-D68C24B8AFA8}" destId="{A89DD0D2-C705-4752-8D14-36E42063D5A6}" srcOrd="0" destOrd="0" presId="urn:microsoft.com/office/officeart/2005/8/layout/process1"/>
    <dgm:cxn modelId="{10CEA7EC-0E1A-4C17-8135-FA225FE2C47A}" type="presParOf" srcId="{F13F3BD2-307C-45CF-AE6C-DFFC2998DDCC}" destId="{30AE0724-D837-47A6-9BCC-7BF2D62A932C}" srcOrd="8" destOrd="0" presId="urn:microsoft.com/office/officeart/2005/8/layout/process1"/>
    <dgm:cxn modelId="{B9FDEAF5-A893-4152-A8EF-DE7E288B4D97}" type="presParOf" srcId="{F13F3BD2-307C-45CF-AE6C-DFFC2998DDCC}" destId="{6CAAF1AA-763A-46B2-B2F3-695B489E2145}" srcOrd="9" destOrd="0" presId="urn:microsoft.com/office/officeart/2005/8/layout/process1"/>
    <dgm:cxn modelId="{2DCD15E8-C762-45B6-9E42-B6472D26AD41}" type="presParOf" srcId="{6CAAF1AA-763A-46B2-B2F3-695B489E2145}" destId="{94A3A8C7-5448-4823-A492-C05598D3B44E}" srcOrd="0" destOrd="0" presId="urn:microsoft.com/office/officeart/2005/8/layout/process1"/>
    <dgm:cxn modelId="{45B88739-35D9-4A36-98F5-B8BB09B5E141}" type="presParOf" srcId="{F13F3BD2-307C-45CF-AE6C-DFFC2998DDCC}" destId="{776B5F7B-E2DA-498E-A781-BD6F2350CAB6}" srcOrd="10" destOrd="0" presId="urn:microsoft.com/office/officeart/2005/8/layout/process1"/>
    <dgm:cxn modelId="{5E9A6014-077E-4DAD-A15E-5E10F35E3C0B}" type="presParOf" srcId="{F13F3BD2-307C-45CF-AE6C-DFFC2998DDCC}" destId="{5081B03F-17D3-422E-A75C-A60F0E1591C4}" srcOrd="11" destOrd="0" presId="urn:microsoft.com/office/officeart/2005/8/layout/process1"/>
    <dgm:cxn modelId="{F84A6207-6AD4-440E-9415-788BE982821A}" type="presParOf" srcId="{5081B03F-17D3-422E-A75C-A60F0E1591C4}" destId="{E2E0568F-FB25-4C4D-A976-908CE809A8ED}" srcOrd="0" destOrd="0" presId="urn:microsoft.com/office/officeart/2005/8/layout/process1"/>
    <dgm:cxn modelId="{26E46C2B-7A37-4EA0-99CC-A3DE01D88B29}" type="presParOf" srcId="{F13F3BD2-307C-45CF-AE6C-DFFC2998DDCC}" destId="{4F347725-5604-408E-A10C-1708CD11AC3B}" srcOrd="12"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646CB4F-4BC4-4C2B-A052-0C54668568EC}" type="doc">
      <dgm:prSet loTypeId="urn:microsoft.com/office/officeart/2005/8/layout/process1" loCatId="process" qsTypeId="urn:microsoft.com/office/officeart/2005/8/quickstyle/simple1" qsCatId="simple" csTypeId="urn:microsoft.com/office/officeart/2005/8/colors/accent1_2" csCatId="accent1" phldr="1"/>
      <dgm:spPr/>
      <dgm:t>
        <a:bodyPr/>
        <a:lstStyle/>
        <a:p>
          <a:endParaRPr lang="hu-HU"/>
        </a:p>
      </dgm:t>
    </dgm:pt>
    <dgm:pt modelId="{A416A89C-5205-4765-9F88-0E45D27FBB5F}">
      <dgm:prSet/>
      <dgm:spPr/>
      <dgm:t>
        <a:bodyPr/>
        <a:lstStyle/>
        <a:p>
          <a:r>
            <a:rPr lang="hu-HU" dirty="0" err="1"/>
            <a:t>Request</a:t>
          </a:r>
          <a:r>
            <a:rPr lang="hu-HU" dirty="0"/>
            <a:t> </a:t>
          </a:r>
          <a:r>
            <a:rPr lang="hu-HU" dirty="0" err="1"/>
            <a:t>page</a:t>
          </a:r>
          <a:r>
            <a:rPr lang="hu-HU" dirty="0"/>
            <a:t> </a:t>
          </a:r>
          <a:r>
            <a:rPr lang="hu-HU" dirty="0" err="1"/>
            <a:t>using</a:t>
          </a:r>
          <a:r>
            <a:rPr lang="hu-HU" dirty="0"/>
            <a:t> HTTP </a:t>
          </a:r>
          <a:r>
            <a:rPr lang="hu-HU" dirty="0" err="1"/>
            <a:t>get</a:t>
          </a:r>
          <a:r>
            <a:rPr lang="hu-HU" dirty="0"/>
            <a:t> </a:t>
          </a:r>
          <a:r>
            <a:rPr lang="hu-HU" dirty="0" err="1"/>
            <a:t>request</a:t>
          </a:r>
          <a:endParaRPr lang="hu-HU" dirty="0"/>
        </a:p>
      </dgm:t>
    </dgm:pt>
    <dgm:pt modelId="{9FA6E554-A3DA-49F9-A1D0-CD8352C0D002}" type="parTrans" cxnId="{D9D2C8E3-6439-429A-A7FE-8E1F5936DDDA}">
      <dgm:prSet/>
      <dgm:spPr/>
      <dgm:t>
        <a:bodyPr/>
        <a:lstStyle/>
        <a:p>
          <a:endParaRPr lang="hu-HU"/>
        </a:p>
      </dgm:t>
    </dgm:pt>
    <dgm:pt modelId="{A671D8AD-C8D7-4007-9BB3-61D5408667E9}" type="sibTrans" cxnId="{D9D2C8E3-6439-429A-A7FE-8E1F5936DDDA}">
      <dgm:prSet/>
      <dgm:spPr/>
      <dgm:t>
        <a:bodyPr/>
        <a:lstStyle/>
        <a:p>
          <a:endParaRPr lang="hu-HU"/>
        </a:p>
      </dgm:t>
    </dgm:pt>
    <dgm:pt modelId="{6DC7A57E-03BC-41F0-BB1D-A4A8876D7C26}">
      <dgm:prSet/>
      <dgm:spPr/>
      <dgm:t>
        <a:bodyPr/>
        <a:lstStyle/>
        <a:p>
          <a:r>
            <a:rPr lang="hu-HU" dirty="0" err="1"/>
            <a:t>Collect</a:t>
          </a:r>
          <a:r>
            <a:rPr lang="hu-HU" dirty="0"/>
            <a:t> HTML </a:t>
          </a:r>
          <a:r>
            <a:rPr lang="hu-HU" dirty="0" err="1"/>
            <a:t>tables</a:t>
          </a:r>
          <a:r>
            <a:rPr lang="hu-HU" dirty="0"/>
            <a:t> </a:t>
          </a:r>
          <a:r>
            <a:rPr lang="hu-HU" dirty="0" err="1"/>
            <a:t>using</a:t>
          </a:r>
          <a:r>
            <a:rPr lang="hu-HU" dirty="0"/>
            <a:t> </a:t>
          </a:r>
          <a:r>
            <a:rPr lang="hu-HU" dirty="0" err="1"/>
            <a:t>beautiful</a:t>
          </a:r>
          <a:r>
            <a:rPr lang="hu-HU" dirty="0"/>
            <a:t> </a:t>
          </a:r>
          <a:r>
            <a:rPr lang="hu-HU" dirty="0" err="1"/>
            <a:t>soup</a:t>
          </a:r>
          <a:r>
            <a:rPr lang="hu-HU" dirty="0"/>
            <a:t> </a:t>
          </a:r>
          <a:r>
            <a:rPr lang="hu-HU" dirty="0" err="1"/>
            <a:t>object</a:t>
          </a:r>
          <a:endParaRPr lang="hu-HU" dirty="0"/>
        </a:p>
      </dgm:t>
    </dgm:pt>
    <dgm:pt modelId="{7C4744A4-2821-4D7F-8883-092E895EDE2D}" type="parTrans" cxnId="{22A8F79D-9718-457E-BFE7-F4CFDAB4E1FD}">
      <dgm:prSet/>
      <dgm:spPr/>
      <dgm:t>
        <a:bodyPr/>
        <a:lstStyle/>
        <a:p>
          <a:endParaRPr lang="hu-HU"/>
        </a:p>
      </dgm:t>
    </dgm:pt>
    <dgm:pt modelId="{FBCB2A51-7E36-4202-802B-C0FA7E4CD4B6}" type="sibTrans" cxnId="{22A8F79D-9718-457E-BFE7-F4CFDAB4E1FD}">
      <dgm:prSet/>
      <dgm:spPr/>
      <dgm:t>
        <a:bodyPr/>
        <a:lstStyle/>
        <a:p>
          <a:endParaRPr lang="hu-HU"/>
        </a:p>
      </dgm:t>
    </dgm:pt>
    <dgm:pt modelId="{3FE56683-6088-41F3-8F2E-7D39AEFD9911}">
      <dgm:prSet/>
      <dgm:spPr/>
      <dgm:t>
        <a:bodyPr/>
        <a:lstStyle/>
        <a:p>
          <a:r>
            <a:rPr lang="hu-HU" dirty="0" err="1"/>
            <a:t>Extract</a:t>
          </a:r>
          <a:r>
            <a:rPr lang="hu-HU" dirty="0"/>
            <a:t> </a:t>
          </a:r>
          <a:r>
            <a:rPr lang="hu-HU" dirty="0" err="1"/>
            <a:t>column</a:t>
          </a:r>
          <a:r>
            <a:rPr lang="hu-HU" dirty="0"/>
            <a:t> </a:t>
          </a:r>
          <a:r>
            <a:rPr lang="hu-HU" dirty="0" err="1"/>
            <a:t>names</a:t>
          </a:r>
          <a:endParaRPr lang="hu-HU" dirty="0"/>
        </a:p>
      </dgm:t>
    </dgm:pt>
    <dgm:pt modelId="{14C92B7D-6592-47A4-B296-797942B4E15A}" type="parTrans" cxnId="{BC2E0583-DECA-4291-8ACD-136E86D2D8C9}">
      <dgm:prSet/>
      <dgm:spPr/>
      <dgm:t>
        <a:bodyPr/>
        <a:lstStyle/>
        <a:p>
          <a:endParaRPr lang="hu-HU"/>
        </a:p>
      </dgm:t>
    </dgm:pt>
    <dgm:pt modelId="{56C46ABC-E4C4-4424-9376-9EFABFCD4DBF}" type="sibTrans" cxnId="{BC2E0583-DECA-4291-8ACD-136E86D2D8C9}">
      <dgm:prSet/>
      <dgm:spPr/>
      <dgm:t>
        <a:bodyPr/>
        <a:lstStyle/>
        <a:p>
          <a:endParaRPr lang="hu-HU"/>
        </a:p>
      </dgm:t>
    </dgm:pt>
    <dgm:pt modelId="{D9A88ABF-F61E-42E0-83FF-B2A3557FB3B3}">
      <dgm:prSet/>
      <dgm:spPr/>
      <dgm:t>
        <a:bodyPr/>
        <a:lstStyle/>
        <a:p>
          <a:r>
            <a:rPr lang="hu-HU" dirty="0" err="1"/>
            <a:t>Create</a:t>
          </a:r>
          <a:r>
            <a:rPr lang="hu-HU" dirty="0"/>
            <a:t> </a:t>
          </a:r>
          <a:r>
            <a:rPr lang="hu-HU" dirty="0" err="1"/>
            <a:t>dataframe</a:t>
          </a:r>
          <a:r>
            <a:rPr lang="hu-HU" dirty="0"/>
            <a:t> </a:t>
          </a:r>
          <a:r>
            <a:rPr lang="hu-HU" dirty="0" err="1"/>
            <a:t>from</a:t>
          </a:r>
          <a:r>
            <a:rPr lang="hu-HU" dirty="0"/>
            <a:t> </a:t>
          </a:r>
          <a:r>
            <a:rPr lang="hu-HU" dirty="0" err="1"/>
            <a:t>names</a:t>
          </a:r>
          <a:r>
            <a:rPr lang="hu-HU" dirty="0"/>
            <a:t> and </a:t>
          </a:r>
          <a:r>
            <a:rPr lang="hu-HU" dirty="0" err="1"/>
            <a:t>scraped</a:t>
          </a:r>
          <a:r>
            <a:rPr lang="hu-HU" dirty="0"/>
            <a:t> </a:t>
          </a:r>
          <a:r>
            <a:rPr lang="hu-HU" dirty="0" err="1"/>
            <a:t>data</a:t>
          </a:r>
          <a:endParaRPr lang="hu-HU" dirty="0"/>
        </a:p>
      </dgm:t>
    </dgm:pt>
    <dgm:pt modelId="{46E5F564-95AB-4C0F-A321-E1D7BC435A73}" type="parTrans" cxnId="{69D38C52-FE42-485A-BEB6-CFE2B271E0FF}">
      <dgm:prSet/>
      <dgm:spPr/>
      <dgm:t>
        <a:bodyPr/>
        <a:lstStyle/>
        <a:p>
          <a:endParaRPr lang="hu-HU"/>
        </a:p>
      </dgm:t>
    </dgm:pt>
    <dgm:pt modelId="{64EA8C30-05B6-44D7-8BEE-9F921BBE956A}" type="sibTrans" cxnId="{69D38C52-FE42-485A-BEB6-CFE2B271E0FF}">
      <dgm:prSet/>
      <dgm:spPr/>
      <dgm:t>
        <a:bodyPr/>
        <a:lstStyle/>
        <a:p>
          <a:endParaRPr lang="hu-HU"/>
        </a:p>
      </dgm:t>
    </dgm:pt>
    <dgm:pt modelId="{D58C3313-E8F8-4FC9-88C3-5CD499B23091}" type="pres">
      <dgm:prSet presAssocID="{7646CB4F-4BC4-4C2B-A052-0C54668568EC}" presName="Name0" presStyleCnt="0">
        <dgm:presLayoutVars>
          <dgm:dir/>
          <dgm:resizeHandles val="exact"/>
        </dgm:presLayoutVars>
      </dgm:prSet>
      <dgm:spPr/>
    </dgm:pt>
    <dgm:pt modelId="{FDD751B4-936F-49E0-9E01-CE961EB01776}" type="pres">
      <dgm:prSet presAssocID="{A416A89C-5205-4765-9F88-0E45D27FBB5F}" presName="node" presStyleLbl="node1" presStyleIdx="0" presStyleCnt="4">
        <dgm:presLayoutVars>
          <dgm:bulletEnabled val="1"/>
        </dgm:presLayoutVars>
      </dgm:prSet>
      <dgm:spPr/>
    </dgm:pt>
    <dgm:pt modelId="{21F8B4FC-C52B-4044-9BAE-3B0F8E648B36}" type="pres">
      <dgm:prSet presAssocID="{A671D8AD-C8D7-4007-9BB3-61D5408667E9}" presName="sibTrans" presStyleLbl="sibTrans2D1" presStyleIdx="0" presStyleCnt="3"/>
      <dgm:spPr/>
    </dgm:pt>
    <dgm:pt modelId="{B21B236A-C4CC-4003-82BF-5A4A7A8D3F07}" type="pres">
      <dgm:prSet presAssocID="{A671D8AD-C8D7-4007-9BB3-61D5408667E9}" presName="connectorText" presStyleLbl="sibTrans2D1" presStyleIdx="0" presStyleCnt="3"/>
      <dgm:spPr/>
    </dgm:pt>
    <dgm:pt modelId="{4B2937FC-B35C-4D78-8D60-D5349F34ACC0}" type="pres">
      <dgm:prSet presAssocID="{6DC7A57E-03BC-41F0-BB1D-A4A8876D7C26}" presName="node" presStyleLbl="node1" presStyleIdx="1" presStyleCnt="4">
        <dgm:presLayoutVars>
          <dgm:bulletEnabled val="1"/>
        </dgm:presLayoutVars>
      </dgm:prSet>
      <dgm:spPr/>
    </dgm:pt>
    <dgm:pt modelId="{64CB76EC-ED6F-4AA1-9F57-56208EACD2DF}" type="pres">
      <dgm:prSet presAssocID="{FBCB2A51-7E36-4202-802B-C0FA7E4CD4B6}" presName="sibTrans" presStyleLbl="sibTrans2D1" presStyleIdx="1" presStyleCnt="3"/>
      <dgm:spPr/>
    </dgm:pt>
    <dgm:pt modelId="{E13E06B7-DE86-4145-AEC5-92AB40A26A51}" type="pres">
      <dgm:prSet presAssocID="{FBCB2A51-7E36-4202-802B-C0FA7E4CD4B6}" presName="connectorText" presStyleLbl="sibTrans2D1" presStyleIdx="1" presStyleCnt="3"/>
      <dgm:spPr/>
    </dgm:pt>
    <dgm:pt modelId="{B4BE18E8-623D-497E-8DAF-718F771AB7EB}" type="pres">
      <dgm:prSet presAssocID="{3FE56683-6088-41F3-8F2E-7D39AEFD9911}" presName="node" presStyleLbl="node1" presStyleIdx="2" presStyleCnt="4">
        <dgm:presLayoutVars>
          <dgm:bulletEnabled val="1"/>
        </dgm:presLayoutVars>
      </dgm:prSet>
      <dgm:spPr/>
    </dgm:pt>
    <dgm:pt modelId="{7780356F-3194-40FF-9323-6BF5FF935057}" type="pres">
      <dgm:prSet presAssocID="{56C46ABC-E4C4-4424-9376-9EFABFCD4DBF}" presName="sibTrans" presStyleLbl="sibTrans2D1" presStyleIdx="2" presStyleCnt="3"/>
      <dgm:spPr/>
    </dgm:pt>
    <dgm:pt modelId="{16B37894-FE31-45F2-A574-056359AC2517}" type="pres">
      <dgm:prSet presAssocID="{56C46ABC-E4C4-4424-9376-9EFABFCD4DBF}" presName="connectorText" presStyleLbl="sibTrans2D1" presStyleIdx="2" presStyleCnt="3"/>
      <dgm:spPr/>
    </dgm:pt>
    <dgm:pt modelId="{2AD191B4-1B3F-41DA-B580-9A3442E85637}" type="pres">
      <dgm:prSet presAssocID="{D9A88ABF-F61E-42E0-83FF-B2A3557FB3B3}" presName="node" presStyleLbl="node1" presStyleIdx="3" presStyleCnt="4">
        <dgm:presLayoutVars>
          <dgm:bulletEnabled val="1"/>
        </dgm:presLayoutVars>
      </dgm:prSet>
      <dgm:spPr/>
    </dgm:pt>
  </dgm:ptLst>
  <dgm:cxnLst>
    <dgm:cxn modelId="{68616907-F40A-455C-B3CF-EB0B715C8769}" type="presOf" srcId="{A671D8AD-C8D7-4007-9BB3-61D5408667E9}" destId="{21F8B4FC-C52B-4044-9BAE-3B0F8E648B36}" srcOrd="0" destOrd="0" presId="urn:microsoft.com/office/officeart/2005/8/layout/process1"/>
    <dgm:cxn modelId="{2F83D526-4389-4F0B-8E23-01F3A293414E}" type="presOf" srcId="{D9A88ABF-F61E-42E0-83FF-B2A3557FB3B3}" destId="{2AD191B4-1B3F-41DA-B580-9A3442E85637}" srcOrd="0" destOrd="0" presId="urn:microsoft.com/office/officeart/2005/8/layout/process1"/>
    <dgm:cxn modelId="{2AEB0634-4CDC-4BB5-B883-B14824E7839A}" type="presOf" srcId="{3FE56683-6088-41F3-8F2E-7D39AEFD9911}" destId="{B4BE18E8-623D-497E-8DAF-718F771AB7EB}" srcOrd="0" destOrd="0" presId="urn:microsoft.com/office/officeart/2005/8/layout/process1"/>
    <dgm:cxn modelId="{9B878C38-CE4A-42A1-8DA1-BEEE71852639}" type="presOf" srcId="{FBCB2A51-7E36-4202-802B-C0FA7E4CD4B6}" destId="{64CB76EC-ED6F-4AA1-9F57-56208EACD2DF}" srcOrd="0" destOrd="0" presId="urn:microsoft.com/office/officeart/2005/8/layout/process1"/>
    <dgm:cxn modelId="{69D38C52-FE42-485A-BEB6-CFE2B271E0FF}" srcId="{7646CB4F-4BC4-4C2B-A052-0C54668568EC}" destId="{D9A88ABF-F61E-42E0-83FF-B2A3557FB3B3}" srcOrd="3" destOrd="0" parTransId="{46E5F564-95AB-4C0F-A321-E1D7BC435A73}" sibTransId="{64EA8C30-05B6-44D7-8BEE-9F921BBE956A}"/>
    <dgm:cxn modelId="{95B3D659-BD4D-4FAB-B3E3-0AD72907F18A}" type="presOf" srcId="{56C46ABC-E4C4-4424-9376-9EFABFCD4DBF}" destId="{16B37894-FE31-45F2-A574-056359AC2517}" srcOrd="1" destOrd="0" presId="urn:microsoft.com/office/officeart/2005/8/layout/process1"/>
    <dgm:cxn modelId="{9C7C0C5A-70D2-474C-BCCC-BC6650431558}" type="presOf" srcId="{A416A89C-5205-4765-9F88-0E45D27FBB5F}" destId="{FDD751B4-936F-49E0-9E01-CE961EB01776}" srcOrd="0" destOrd="0" presId="urn:microsoft.com/office/officeart/2005/8/layout/process1"/>
    <dgm:cxn modelId="{BC2E0583-DECA-4291-8ACD-136E86D2D8C9}" srcId="{7646CB4F-4BC4-4C2B-A052-0C54668568EC}" destId="{3FE56683-6088-41F3-8F2E-7D39AEFD9911}" srcOrd="2" destOrd="0" parTransId="{14C92B7D-6592-47A4-B296-797942B4E15A}" sibTransId="{56C46ABC-E4C4-4424-9376-9EFABFCD4DBF}"/>
    <dgm:cxn modelId="{07FD5F90-0326-4D97-A38B-0D2F5CC5621D}" type="presOf" srcId="{6DC7A57E-03BC-41F0-BB1D-A4A8876D7C26}" destId="{4B2937FC-B35C-4D78-8D60-D5349F34ACC0}" srcOrd="0" destOrd="0" presId="urn:microsoft.com/office/officeart/2005/8/layout/process1"/>
    <dgm:cxn modelId="{22A8F79D-9718-457E-BFE7-F4CFDAB4E1FD}" srcId="{7646CB4F-4BC4-4C2B-A052-0C54668568EC}" destId="{6DC7A57E-03BC-41F0-BB1D-A4A8876D7C26}" srcOrd="1" destOrd="0" parTransId="{7C4744A4-2821-4D7F-8883-092E895EDE2D}" sibTransId="{FBCB2A51-7E36-4202-802B-C0FA7E4CD4B6}"/>
    <dgm:cxn modelId="{08768FAD-329C-40BD-A4CE-DA460A9EAA7F}" type="presOf" srcId="{7646CB4F-4BC4-4C2B-A052-0C54668568EC}" destId="{D58C3313-E8F8-4FC9-88C3-5CD499B23091}" srcOrd="0" destOrd="0" presId="urn:microsoft.com/office/officeart/2005/8/layout/process1"/>
    <dgm:cxn modelId="{79C1E1B6-5A4F-45FF-9093-B100E996BCC8}" type="presOf" srcId="{FBCB2A51-7E36-4202-802B-C0FA7E4CD4B6}" destId="{E13E06B7-DE86-4145-AEC5-92AB40A26A51}" srcOrd="1" destOrd="0" presId="urn:microsoft.com/office/officeart/2005/8/layout/process1"/>
    <dgm:cxn modelId="{D9D2C8E3-6439-429A-A7FE-8E1F5936DDDA}" srcId="{7646CB4F-4BC4-4C2B-A052-0C54668568EC}" destId="{A416A89C-5205-4765-9F88-0E45D27FBB5F}" srcOrd="0" destOrd="0" parTransId="{9FA6E554-A3DA-49F9-A1D0-CD8352C0D002}" sibTransId="{A671D8AD-C8D7-4007-9BB3-61D5408667E9}"/>
    <dgm:cxn modelId="{2BF5F8E3-D845-4631-A89E-D8E43329FD76}" type="presOf" srcId="{A671D8AD-C8D7-4007-9BB3-61D5408667E9}" destId="{B21B236A-C4CC-4003-82BF-5A4A7A8D3F07}" srcOrd="1" destOrd="0" presId="urn:microsoft.com/office/officeart/2005/8/layout/process1"/>
    <dgm:cxn modelId="{4A74BDFA-1179-4C4F-A105-6F318793C495}" type="presOf" srcId="{56C46ABC-E4C4-4424-9376-9EFABFCD4DBF}" destId="{7780356F-3194-40FF-9323-6BF5FF935057}" srcOrd="0" destOrd="0" presId="urn:microsoft.com/office/officeart/2005/8/layout/process1"/>
    <dgm:cxn modelId="{BC0428F3-9BE1-4550-BEFA-63018301D3D5}" type="presParOf" srcId="{D58C3313-E8F8-4FC9-88C3-5CD499B23091}" destId="{FDD751B4-936F-49E0-9E01-CE961EB01776}" srcOrd="0" destOrd="0" presId="urn:microsoft.com/office/officeart/2005/8/layout/process1"/>
    <dgm:cxn modelId="{A76FDB02-4DD3-4E9C-BF1A-0F48DF2DE357}" type="presParOf" srcId="{D58C3313-E8F8-4FC9-88C3-5CD499B23091}" destId="{21F8B4FC-C52B-4044-9BAE-3B0F8E648B36}" srcOrd="1" destOrd="0" presId="urn:microsoft.com/office/officeart/2005/8/layout/process1"/>
    <dgm:cxn modelId="{4D85B2C0-CDCF-456C-8EDB-194FE19AFC1E}" type="presParOf" srcId="{21F8B4FC-C52B-4044-9BAE-3B0F8E648B36}" destId="{B21B236A-C4CC-4003-82BF-5A4A7A8D3F07}" srcOrd="0" destOrd="0" presId="urn:microsoft.com/office/officeart/2005/8/layout/process1"/>
    <dgm:cxn modelId="{29BC7ECB-AAD1-47C2-9CDA-B6E492B70884}" type="presParOf" srcId="{D58C3313-E8F8-4FC9-88C3-5CD499B23091}" destId="{4B2937FC-B35C-4D78-8D60-D5349F34ACC0}" srcOrd="2" destOrd="0" presId="urn:microsoft.com/office/officeart/2005/8/layout/process1"/>
    <dgm:cxn modelId="{05475A50-DBDA-425F-BB4A-6202F3C4E80C}" type="presParOf" srcId="{D58C3313-E8F8-4FC9-88C3-5CD499B23091}" destId="{64CB76EC-ED6F-4AA1-9F57-56208EACD2DF}" srcOrd="3" destOrd="0" presId="urn:microsoft.com/office/officeart/2005/8/layout/process1"/>
    <dgm:cxn modelId="{49DAAB51-64DD-4378-AFEA-C3359A8A1ED1}" type="presParOf" srcId="{64CB76EC-ED6F-4AA1-9F57-56208EACD2DF}" destId="{E13E06B7-DE86-4145-AEC5-92AB40A26A51}" srcOrd="0" destOrd="0" presId="urn:microsoft.com/office/officeart/2005/8/layout/process1"/>
    <dgm:cxn modelId="{B8B4F84F-1312-4AF3-9DBE-42FD893F41A6}" type="presParOf" srcId="{D58C3313-E8F8-4FC9-88C3-5CD499B23091}" destId="{B4BE18E8-623D-497E-8DAF-718F771AB7EB}" srcOrd="4" destOrd="0" presId="urn:microsoft.com/office/officeart/2005/8/layout/process1"/>
    <dgm:cxn modelId="{A7BF7873-DE2E-430A-91CB-2615BC64C5E7}" type="presParOf" srcId="{D58C3313-E8F8-4FC9-88C3-5CD499B23091}" destId="{7780356F-3194-40FF-9323-6BF5FF935057}" srcOrd="5" destOrd="0" presId="urn:microsoft.com/office/officeart/2005/8/layout/process1"/>
    <dgm:cxn modelId="{67354FE2-42FA-4317-86AA-8598F4998FB0}" type="presParOf" srcId="{7780356F-3194-40FF-9323-6BF5FF935057}" destId="{16B37894-FE31-45F2-A574-056359AC2517}" srcOrd="0" destOrd="0" presId="urn:microsoft.com/office/officeart/2005/8/layout/process1"/>
    <dgm:cxn modelId="{0B406A95-CA42-4B55-BEDA-377483783D14}" type="presParOf" srcId="{D58C3313-E8F8-4FC9-88C3-5CD499B23091}" destId="{2AD191B4-1B3F-41DA-B580-9A3442E85637}"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EC9ECD2-6157-4571-BC9E-D58D5834A256}" type="doc">
      <dgm:prSet loTypeId="urn:microsoft.com/office/officeart/2005/8/layout/process1" loCatId="process" qsTypeId="urn:microsoft.com/office/officeart/2005/8/quickstyle/simple1" qsCatId="simple" csTypeId="urn:microsoft.com/office/officeart/2005/8/colors/accent1_2" csCatId="accent1" phldr="1"/>
      <dgm:spPr/>
    </dgm:pt>
    <dgm:pt modelId="{505CCE25-BE43-4D88-9A2E-EBF83593EF8D}">
      <dgm:prSet phldrT="[Szöveg]"/>
      <dgm:spPr/>
      <dgm:t>
        <a:bodyPr/>
        <a:lstStyle/>
        <a:p>
          <a:r>
            <a:rPr lang="hu-HU" dirty="0" err="1"/>
            <a:t>Check</a:t>
          </a:r>
          <a:r>
            <a:rPr lang="hu-HU" dirty="0"/>
            <a:t> </a:t>
          </a:r>
          <a:r>
            <a:rPr lang="hu-HU" dirty="0" err="1"/>
            <a:t>data</a:t>
          </a:r>
          <a:r>
            <a:rPr lang="hu-HU" dirty="0"/>
            <a:t> </a:t>
          </a:r>
          <a:r>
            <a:rPr lang="hu-HU" dirty="0" err="1"/>
            <a:t>description</a:t>
          </a:r>
          <a:endParaRPr lang="hu-HU" dirty="0"/>
        </a:p>
      </dgm:t>
    </dgm:pt>
    <dgm:pt modelId="{2B2DD8C6-0B1C-4C26-A445-2AE70E3E3A3D}" type="parTrans" cxnId="{5DBF46E2-5B46-423F-82A5-4E56B73D1F5B}">
      <dgm:prSet/>
      <dgm:spPr/>
      <dgm:t>
        <a:bodyPr/>
        <a:lstStyle/>
        <a:p>
          <a:endParaRPr lang="hu-HU"/>
        </a:p>
      </dgm:t>
    </dgm:pt>
    <dgm:pt modelId="{4CF79889-14AE-4EAF-9D45-98363B9FA1FB}" type="sibTrans" cxnId="{5DBF46E2-5B46-423F-82A5-4E56B73D1F5B}">
      <dgm:prSet/>
      <dgm:spPr/>
      <dgm:t>
        <a:bodyPr/>
        <a:lstStyle/>
        <a:p>
          <a:endParaRPr lang="hu-HU"/>
        </a:p>
      </dgm:t>
    </dgm:pt>
    <dgm:pt modelId="{B54D3ED3-117B-4029-A681-5FB3F09E41DF}">
      <dgm:prSet phldrT="[Szöveg]"/>
      <dgm:spPr/>
      <dgm:t>
        <a:bodyPr/>
        <a:lstStyle/>
        <a:p>
          <a:r>
            <a:rPr lang="hu-HU" dirty="0" err="1"/>
            <a:t>Find</a:t>
          </a:r>
          <a:r>
            <a:rPr lang="hu-HU" dirty="0"/>
            <a:t> </a:t>
          </a:r>
          <a:r>
            <a:rPr lang="hu-HU" dirty="0" err="1"/>
            <a:t>columns</a:t>
          </a:r>
          <a:r>
            <a:rPr lang="hu-HU" dirty="0"/>
            <a:t> </a:t>
          </a:r>
          <a:r>
            <a:rPr lang="hu-HU" dirty="0" err="1"/>
            <a:t>containing</a:t>
          </a:r>
          <a:r>
            <a:rPr lang="hu-HU" dirty="0"/>
            <a:t> </a:t>
          </a:r>
          <a:r>
            <a:rPr lang="hu-HU" dirty="0" err="1"/>
            <a:t>missing</a:t>
          </a:r>
          <a:r>
            <a:rPr lang="hu-HU" dirty="0"/>
            <a:t> </a:t>
          </a:r>
          <a:r>
            <a:rPr lang="hu-HU" dirty="0" err="1"/>
            <a:t>values</a:t>
          </a:r>
          <a:endParaRPr lang="hu-HU" dirty="0"/>
        </a:p>
      </dgm:t>
    </dgm:pt>
    <dgm:pt modelId="{B06A4573-49E4-4022-91DD-94CE285BA4C4}" type="parTrans" cxnId="{9EB5AC8C-FBBC-42F0-9C95-DBFA765218AE}">
      <dgm:prSet/>
      <dgm:spPr/>
      <dgm:t>
        <a:bodyPr/>
        <a:lstStyle/>
        <a:p>
          <a:endParaRPr lang="hu-HU"/>
        </a:p>
      </dgm:t>
    </dgm:pt>
    <dgm:pt modelId="{A1AB87E7-216B-4088-A365-181CD077CEC5}" type="sibTrans" cxnId="{9EB5AC8C-FBBC-42F0-9C95-DBFA765218AE}">
      <dgm:prSet/>
      <dgm:spPr/>
      <dgm:t>
        <a:bodyPr/>
        <a:lstStyle/>
        <a:p>
          <a:endParaRPr lang="hu-HU"/>
        </a:p>
      </dgm:t>
    </dgm:pt>
    <dgm:pt modelId="{C559E23C-A672-424D-B61D-5D428B062C23}">
      <dgm:prSet phldrT="[Szöveg]"/>
      <dgm:spPr/>
      <dgm:t>
        <a:bodyPr/>
        <a:lstStyle/>
        <a:p>
          <a:r>
            <a:rPr lang="hu-HU" dirty="0" err="1"/>
            <a:t>Replace</a:t>
          </a:r>
          <a:r>
            <a:rPr lang="hu-HU" dirty="0"/>
            <a:t> </a:t>
          </a:r>
          <a:r>
            <a:rPr lang="hu-HU" dirty="0" err="1"/>
            <a:t>missing</a:t>
          </a:r>
          <a:r>
            <a:rPr lang="hu-HU" dirty="0"/>
            <a:t> </a:t>
          </a:r>
          <a:r>
            <a:rPr lang="hu-HU" dirty="0" err="1"/>
            <a:t>values</a:t>
          </a:r>
          <a:r>
            <a:rPr lang="hu-HU" dirty="0"/>
            <a:t> </a:t>
          </a:r>
          <a:r>
            <a:rPr lang="hu-HU" dirty="0" err="1"/>
            <a:t>with</a:t>
          </a:r>
          <a:r>
            <a:rPr lang="hu-HU" dirty="0"/>
            <a:t> </a:t>
          </a:r>
          <a:r>
            <a:rPr lang="hu-HU" dirty="0" err="1"/>
            <a:t>mean</a:t>
          </a:r>
          <a:r>
            <a:rPr lang="hu-HU" dirty="0"/>
            <a:t> </a:t>
          </a:r>
          <a:r>
            <a:rPr lang="hu-HU" dirty="0" err="1"/>
            <a:t>value</a:t>
          </a:r>
          <a:endParaRPr lang="hu-HU" dirty="0"/>
        </a:p>
      </dgm:t>
    </dgm:pt>
    <dgm:pt modelId="{7CFC5F7F-CF3F-4EB6-8174-274D622B1400}" type="parTrans" cxnId="{0D1E54A4-3940-4C1C-AA3F-4EA2332844A0}">
      <dgm:prSet/>
      <dgm:spPr/>
      <dgm:t>
        <a:bodyPr/>
        <a:lstStyle/>
        <a:p>
          <a:endParaRPr lang="hu-HU"/>
        </a:p>
      </dgm:t>
    </dgm:pt>
    <dgm:pt modelId="{C43A856A-65AF-4370-87EC-FBB2A2987A66}" type="sibTrans" cxnId="{0D1E54A4-3940-4C1C-AA3F-4EA2332844A0}">
      <dgm:prSet/>
      <dgm:spPr/>
      <dgm:t>
        <a:bodyPr/>
        <a:lstStyle/>
        <a:p>
          <a:endParaRPr lang="hu-HU"/>
        </a:p>
      </dgm:t>
    </dgm:pt>
    <dgm:pt modelId="{12BF0DB1-639D-49F5-AA06-9DEFB67BFF0C}">
      <dgm:prSet phldrT="[Szöveg]"/>
      <dgm:spPr/>
      <dgm:t>
        <a:bodyPr/>
        <a:lstStyle/>
        <a:p>
          <a:r>
            <a:rPr lang="hu-HU" dirty="0"/>
            <a:t>Export </a:t>
          </a:r>
          <a:r>
            <a:rPr lang="hu-HU" dirty="0" err="1"/>
            <a:t>replaced</a:t>
          </a:r>
          <a:r>
            <a:rPr lang="hu-HU" dirty="0"/>
            <a:t> </a:t>
          </a:r>
          <a:r>
            <a:rPr lang="hu-HU" dirty="0" err="1"/>
            <a:t>dataframe</a:t>
          </a:r>
          <a:r>
            <a:rPr lang="hu-HU" dirty="0"/>
            <a:t> </a:t>
          </a:r>
          <a:r>
            <a:rPr lang="hu-HU" dirty="0" err="1"/>
            <a:t>to</a:t>
          </a:r>
          <a:r>
            <a:rPr lang="hu-HU" dirty="0"/>
            <a:t> </a:t>
          </a:r>
          <a:r>
            <a:rPr lang="hu-HU" dirty="0" err="1"/>
            <a:t>csv</a:t>
          </a:r>
          <a:endParaRPr lang="hu-HU" dirty="0"/>
        </a:p>
      </dgm:t>
    </dgm:pt>
    <dgm:pt modelId="{E7858ED6-CADE-441A-B802-98903965D2F5}" type="parTrans" cxnId="{5688EACF-4F19-4529-B022-7A94129BE7FB}">
      <dgm:prSet/>
      <dgm:spPr/>
      <dgm:t>
        <a:bodyPr/>
        <a:lstStyle/>
        <a:p>
          <a:endParaRPr lang="hu-HU"/>
        </a:p>
      </dgm:t>
    </dgm:pt>
    <dgm:pt modelId="{D7406D25-455F-44FC-9FFF-3574DB29B079}" type="sibTrans" cxnId="{5688EACF-4F19-4529-B022-7A94129BE7FB}">
      <dgm:prSet/>
      <dgm:spPr/>
      <dgm:t>
        <a:bodyPr/>
        <a:lstStyle/>
        <a:p>
          <a:endParaRPr lang="hu-HU"/>
        </a:p>
      </dgm:t>
    </dgm:pt>
    <dgm:pt modelId="{CF09C895-E1F5-43F6-89CE-81787BF09969}" type="pres">
      <dgm:prSet presAssocID="{CEC9ECD2-6157-4571-BC9E-D58D5834A256}" presName="Name0" presStyleCnt="0">
        <dgm:presLayoutVars>
          <dgm:dir/>
          <dgm:resizeHandles val="exact"/>
        </dgm:presLayoutVars>
      </dgm:prSet>
      <dgm:spPr/>
    </dgm:pt>
    <dgm:pt modelId="{243CC36E-B199-4514-A546-654F6A966B53}" type="pres">
      <dgm:prSet presAssocID="{505CCE25-BE43-4D88-9A2E-EBF83593EF8D}" presName="node" presStyleLbl="node1" presStyleIdx="0" presStyleCnt="4">
        <dgm:presLayoutVars>
          <dgm:bulletEnabled val="1"/>
        </dgm:presLayoutVars>
      </dgm:prSet>
      <dgm:spPr/>
    </dgm:pt>
    <dgm:pt modelId="{CE987D91-732D-45F8-8F53-CDE54C0940F0}" type="pres">
      <dgm:prSet presAssocID="{4CF79889-14AE-4EAF-9D45-98363B9FA1FB}" presName="sibTrans" presStyleLbl="sibTrans2D1" presStyleIdx="0" presStyleCnt="3"/>
      <dgm:spPr/>
    </dgm:pt>
    <dgm:pt modelId="{BD68FCB3-078C-4D1E-ABD7-96E257646276}" type="pres">
      <dgm:prSet presAssocID="{4CF79889-14AE-4EAF-9D45-98363B9FA1FB}" presName="connectorText" presStyleLbl="sibTrans2D1" presStyleIdx="0" presStyleCnt="3"/>
      <dgm:spPr/>
    </dgm:pt>
    <dgm:pt modelId="{CAA9063F-7FC1-47C5-9D26-2780BD495F8A}" type="pres">
      <dgm:prSet presAssocID="{B54D3ED3-117B-4029-A681-5FB3F09E41DF}" presName="node" presStyleLbl="node1" presStyleIdx="1" presStyleCnt="4">
        <dgm:presLayoutVars>
          <dgm:bulletEnabled val="1"/>
        </dgm:presLayoutVars>
      </dgm:prSet>
      <dgm:spPr/>
    </dgm:pt>
    <dgm:pt modelId="{5EE52A03-33D6-42F7-A1DC-E24777BDFB13}" type="pres">
      <dgm:prSet presAssocID="{A1AB87E7-216B-4088-A365-181CD077CEC5}" presName="sibTrans" presStyleLbl="sibTrans2D1" presStyleIdx="1" presStyleCnt="3"/>
      <dgm:spPr/>
    </dgm:pt>
    <dgm:pt modelId="{36375899-039F-4969-A0A7-FB4D1922D5D8}" type="pres">
      <dgm:prSet presAssocID="{A1AB87E7-216B-4088-A365-181CD077CEC5}" presName="connectorText" presStyleLbl="sibTrans2D1" presStyleIdx="1" presStyleCnt="3"/>
      <dgm:spPr/>
    </dgm:pt>
    <dgm:pt modelId="{79F9C63C-BB01-401D-B2C0-75DFF725B50A}" type="pres">
      <dgm:prSet presAssocID="{C559E23C-A672-424D-B61D-5D428B062C23}" presName="node" presStyleLbl="node1" presStyleIdx="2" presStyleCnt="4">
        <dgm:presLayoutVars>
          <dgm:bulletEnabled val="1"/>
        </dgm:presLayoutVars>
      </dgm:prSet>
      <dgm:spPr/>
    </dgm:pt>
    <dgm:pt modelId="{D06F81DE-DF90-4178-9D4D-D62F05EBCADC}" type="pres">
      <dgm:prSet presAssocID="{C43A856A-65AF-4370-87EC-FBB2A2987A66}" presName="sibTrans" presStyleLbl="sibTrans2D1" presStyleIdx="2" presStyleCnt="3"/>
      <dgm:spPr/>
    </dgm:pt>
    <dgm:pt modelId="{0BD91BD6-E213-4C37-899E-7390FAC7ED6F}" type="pres">
      <dgm:prSet presAssocID="{C43A856A-65AF-4370-87EC-FBB2A2987A66}" presName="connectorText" presStyleLbl="sibTrans2D1" presStyleIdx="2" presStyleCnt="3"/>
      <dgm:spPr/>
    </dgm:pt>
    <dgm:pt modelId="{29380F45-CAC8-4516-B82A-A8516A9C16F6}" type="pres">
      <dgm:prSet presAssocID="{12BF0DB1-639D-49F5-AA06-9DEFB67BFF0C}" presName="node" presStyleLbl="node1" presStyleIdx="3" presStyleCnt="4">
        <dgm:presLayoutVars>
          <dgm:bulletEnabled val="1"/>
        </dgm:presLayoutVars>
      </dgm:prSet>
      <dgm:spPr/>
    </dgm:pt>
  </dgm:ptLst>
  <dgm:cxnLst>
    <dgm:cxn modelId="{8064621E-974C-40AF-87A4-2F7550CD8D4E}" type="presOf" srcId="{12BF0DB1-639D-49F5-AA06-9DEFB67BFF0C}" destId="{29380F45-CAC8-4516-B82A-A8516A9C16F6}" srcOrd="0" destOrd="0" presId="urn:microsoft.com/office/officeart/2005/8/layout/process1"/>
    <dgm:cxn modelId="{2BC91043-35A1-40F6-8EB5-3EC30388E0C6}" type="presOf" srcId="{B54D3ED3-117B-4029-A681-5FB3F09E41DF}" destId="{CAA9063F-7FC1-47C5-9D26-2780BD495F8A}" srcOrd="0" destOrd="0" presId="urn:microsoft.com/office/officeart/2005/8/layout/process1"/>
    <dgm:cxn modelId="{2D87C070-C094-439A-B603-3A8E89B244BC}" type="presOf" srcId="{C559E23C-A672-424D-B61D-5D428B062C23}" destId="{79F9C63C-BB01-401D-B2C0-75DFF725B50A}" srcOrd="0" destOrd="0" presId="urn:microsoft.com/office/officeart/2005/8/layout/process1"/>
    <dgm:cxn modelId="{5E521072-8D8A-4C7E-B70F-0A30E7FEE426}" type="presOf" srcId="{A1AB87E7-216B-4088-A365-181CD077CEC5}" destId="{5EE52A03-33D6-42F7-A1DC-E24777BDFB13}" srcOrd="0" destOrd="0" presId="urn:microsoft.com/office/officeart/2005/8/layout/process1"/>
    <dgm:cxn modelId="{384F8D79-708F-4466-877C-65D62D79C480}" type="presOf" srcId="{C43A856A-65AF-4370-87EC-FBB2A2987A66}" destId="{D06F81DE-DF90-4178-9D4D-D62F05EBCADC}" srcOrd="0" destOrd="0" presId="urn:microsoft.com/office/officeart/2005/8/layout/process1"/>
    <dgm:cxn modelId="{9EB5AC8C-FBBC-42F0-9C95-DBFA765218AE}" srcId="{CEC9ECD2-6157-4571-BC9E-D58D5834A256}" destId="{B54D3ED3-117B-4029-A681-5FB3F09E41DF}" srcOrd="1" destOrd="0" parTransId="{B06A4573-49E4-4022-91DD-94CE285BA4C4}" sibTransId="{A1AB87E7-216B-4088-A365-181CD077CEC5}"/>
    <dgm:cxn modelId="{DD6B7898-E1FE-43D4-9BF1-F00A24B4DF13}" type="presOf" srcId="{4CF79889-14AE-4EAF-9D45-98363B9FA1FB}" destId="{BD68FCB3-078C-4D1E-ABD7-96E257646276}" srcOrd="1" destOrd="0" presId="urn:microsoft.com/office/officeart/2005/8/layout/process1"/>
    <dgm:cxn modelId="{0D1E54A4-3940-4C1C-AA3F-4EA2332844A0}" srcId="{CEC9ECD2-6157-4571-BC9E-D58D5834A256}" destId="{C559E23C-A672-424D-B61D-5D428B062C23}" srcOrd="2" destOrd="0" parTransId="{7CFC5F7F-CF3F-4EB6-8174-274D622B1400}" sibTransId="{C43A856A-65AF-4370-87EC-FBB2A2987A66}"/>
    <dgm:cxn modelId="{CA7D23B4-D8C3-489A-8EF1-58BB6AAC5E8F}" type="presOf" srcId="{A1AB87E7-216B-4088-A365-181CD077CEC5}" destId="{36375899-039F-4969-A0A7-FB4D1922D5D8}" srcOrd="1" destOrd="0" presId="urn:microsoft.com/office/officeart/2005/8/layout/process1"/>
    <dgm:cxn modelId="{175DA8BC-5C45-4B7E-906B-225F83019A4D}" type="presOf" srcId="{C43A856A-65AF-4370-87EC-FBB2A2987A66}" destId="{0BD91BD6-E213-4C37-899E-7390FAC7ED6F}" srcOrd="1" destOrd="0" presId="urn:microsoft.com/office/officeart/2005/8/layout/process1"/>
    <dgm:cxn modelId="{5688EACF-4F19-4529-B022-7A94129BE7FB}" srcId="{CEC9ECD2-6157-4571-BC9E-D58D5834A256}" destId="{12BF0DB1-639D-49F5-AA06-9DEFB67BFF0C}" srcOrd="3" destOrd="0" parTransId="{E7858ED6-CADE-441A-B802-98903965D2F5}" sibTransId="{D7406D25-455F-44FC-9FFF-3574DB29B079}"/>
    <dgm:cxn modelId="{82DD3CE1-F02F-413D-A9AC-D6FF387DACE2}" type="presOf" srcId="{CEC9ECD2-6157-4571-BC9E-D58D5834A256}" destId="{CF09C895-E1F5-43F6-89CE-81787BF09969}" srcOrd="0" destOrd="0" presId="urn:microsoft.com/office/officeart/2005/8/layout/process1"/>
    <dgm:cxn modelId="{42FEB6E1-7E78-484E-B029-EA7B3504631A}" type="presOf" srcId="{4CF79889-14AE-4EAF-9D45-98363B9FA1FB}" destId="{CE987D91-732D-45F8-8F53-CDE54C0940F0}" srcOrd="0" destOrd="0" presId="urn:microsoft.com/office/officeart/2005/8/layout/process1"/>
    <dgm:cxn modelId="{5DBF46E2-5B46-423F-82A5-4E56B73D1F5B}" srcId="{CEC9ECD2-6157-4571-BC9E-D58D5834A256}" destId="{505CCE25-BE43-4D88-9A2E-EBF83593EF8D}" srcOrd="0" destOrd="0" parTransId="{2B2DD8C6-0B1C-4C26-A445-2AE70E3E3A3D}" sibTransId="{4CF79889-14AE-4EAF-9D45-98363B9FA1FB}"/>
    <dgm:cxn modelId="{578869E3-515D-4D62-BCC2-BE166F988929}" type="presOf" srcId="{505CCE25-BE43-4D88-9A2E-EBF83593EF8D}" destId="{243CC36E-B199-4514-A546-654F6A966B53}" srcOrd="0" destOrd="0" presId="urn:microsoft.com/office/officeart/2005/8/layout/process1"/>
    <dgm:cxn modelId="{5E6B3A4B-7EFE-4B1A-990B-EC2336108B46}" type="presParOf" srcId="{CF09C895-E1F5-43F6-89CE-81787BF09969}" destId="{243CC36E-B199-4514-A546-654F6A966B53}" srcOrd="0" destOrd="0" presId="urn:microsoft.com/office/officeart/2005/8/layout/process1"/>
    <dgm:cxn modelId="{CEFA7D93-B470-4196-80E6-E3A0E7A84256}" type="presParOf" srcId="{CF09C895-E1F5-43F6-89CE-81787BF09969}" destId="{CE987D91-732D-45F8-8F53-CDE54C0940F0}" srcOrd="1" destOrd="0" presId="urn:microsoft.com/office/officeart/2005/8/layout/process1"/>
    <dgm:cxn modelId="{BD7B065A-D312-4014-BC8B-ADE39FF4B20C}" type="presParOf" srcId="{CE987D91-732D-45F8-8F53-CDE54C0940F0}" destId="{BD68FCB3-078C-4D1E-ABD7-96E257646276}" srcOrd="0" destOrd="0" presId="urn:microsoft.com/office/officeart/2005/8/layout/process1"/>
    <dgm:cxn modelId="{CC8E35C6-1B18-4F3A-AF2D-F9731707246C}" type="presParOf" srcId="{CF09C895-E1F5-43F6-89CE-81787BF09969}" destId="{CAA9063F-7FC1-47C5-9D26-2780BD495F8A}" srcOrd="2" destOrd="0" presId="urn:microsoft.com/office/officeart/2005/8/layout/process1"/>
    <dgm:cxn modelId="{E69B02DE-1187-4571-9858-FB1341728FB1}" type="presParOf" srcId="{CF09C895-E1F5-43F6-89CE-81787BF09969}" destId="{5EE52A03-33D6-42F7-A1DC-E24777BDFB13}" srcOrd="3" destOrd="0" presId="urn:microsoft.com/office/officeart/2005/8/layout/process1"/>
    <dgm:cxn modelId="{3A60926A-DC41-4352-A829-EF9E60500272}" type="presParOf" srcId="{5EE52A03-33D6-42F7-A1DC-E24777BDFB13}" destId="{36375899-039F-4969-A0A7-FB4D1922D5D8}" srcOrd="0" destOrd="0" presId="urn:microsoft.com/office/officeart/2005/8/layout/process1"/>
    <dgm:cxn modelId="{51E60033-CAB5-4859-A7F0-AD9C74181DBB}" type="presParOf" srcId="{CF09C895-E1F5-43F6-89CE-81787BF09969}" destId="{79F9C63C-BB01-401D-B2C0-75DFF725B50A}" srcOrd="4" destOrd="0" presId="urn:microsoft.com/office/officeart/2005/8/layout/process1"/>
    <dgm:cxn modelId="{645D015B-6A9B-4FAD-A4E2-49AA04E31890}" type="presParOf" srcId="{CF09C895-E1F5-43F6-89CE-81787BF09969}" destId="{D06F81DE-DF90-4178-9D4D-D62F05EBCADC}" srcOrd="5" destOrd="0" presId="urn:microsoft.com/office/officeart/2005/8/layout/process1"/>
    <dgm:cxn modelId="{C6DF7648-90A0-46C3-97B4-60B2A67547C8}" type="presParOf" srcId="{D06F81DE-DF90-4178-9D4D-D62F05EBCADC}" destId="{0BD91BD6-E213-4C37-899E-7390FAC7ED6F}" srcOrd="0" destOrd="0" presId="urn:microsoft.com/office/officeart/2005/8/layout/process1"/>
    <dgm:cxn modelId="{7F37CD5B-84D7-4CBB-8536-E6329E443A08}" type="presParOf" srcId="{CF09C895-E1F5-43F6-89CE-81787BF09969}" destId="{29380F45-CAC8-4516-B82A-A8516A9C16F6}"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7B7A5A-C095-4E6E-AAE2-BB54659EF225}">
      <dsp:nvSpPr>
        <dsp:cNvPr id="0" name=""/>
        <dsp:cNvSpPr/>
      </dsp:nvSpPr>
      <dsp:spPr>
        <a:xfrm>
          <a:off x="7143" y="2068777"/>
          <a:ext cx="2135187" cy="128111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hu-HU" sz="2700" kern="1200" dirty="0" err="1"/>
            <a:t>Collect</a:t>
          </a:r>
          <a:r>
            <a:rPr lang="hu-HU" sz="2700" kern="1200" dirty="0"/>
            <a:t> </a:t>
          </a:r>
          <a:r>
            <a:rPr lang="hu-HU" sz="2700" kern="1200" dirty="0" err="1"/>
            <a:t>data</a:t>
          </a:r>
          <a:r>
            <a:rPr lang="hu-HU" sz="2700" kern="1200" dirty="0"/>
            <a:t> </a:t>
          </a:r>
          <a:r>
            <a:rPr lang="hu-HU" sz="2700" kern="1200" dirty="0" err="1"/>
            <a:t>from</a:t>
          </a:r>
          <a:r>
            <a:rPr lang="hu-HU" sz="2700" kern="1200" dirty="0"/>
            <a:t> </a:t>
          </a:r>
          <a:r>
            <a:rPr lang="hu-HU" sz="2700" kern="1200" dirty="0" err="1"/>
            <a:t>sources</a:t>
          </a:r>
          <a:endParaRPr lang="hu-HU" sz="2700" kern="1200" dirty="0"/>
        </a:p>
      </dsp:txBody>
      <dsp:txXfrm>
        <a:off x="44665" y="2106299"/>
        <a:ext cx="2060143" cy="1206068"/>
      </dsp:txXfrm>
    </dsp:sp>
    <dsp:sp modelId="{470C57E1-AD40-4315-9FA6-8B764046D3C8}">
      <dsp:nvSpPr>
        <dsp:cNvPr id="0" name=""/>
        <dsp:cNvSpPr/>
      </dsp:nvSpPr>
      <dsp:spPr>
        <a:xfrm>
          <a:off x="2355850" y="2444570"/>
          <a:ext cx="452659" cy="52952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hu-HU" sz="2100" kern="1200"/>
        </a:p>
      </dsp:txBody>
      <dsp:txXfrm>
        <a:off x="2355850" y="2550475"/>
        <a:ext cx="316861" cy="317716"/>
      </dsp:txXfrm>
    </dsp:sp>
    <dsp:sp modelId="{5691478B-D654-4516-8AB4-A88D3069A275}">
      <dsp:nvSpPr>
        <dsp:cNvPr id="0" name=""/>
        <dsp:cNvSpPr/>
      </dsp:nvSpPr>
      <dsp:spPr>
        <a:xfrm>
          <a:off x="2996406" y="2068777"/>
          <a:ext cx="2135187" cy="128111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hu-HU" sz="2700" kern="1200" dirty="0" err="1"/>
            <a:t>Clean</a:t>
          </a:r>
          <a:r>
            <a:rPr lang="hu-HU" sz="2700" kern="1200" dirty="0"/>
            <a:t> and convert </a:t>
          </a:r>
          <a:r>
            <a:rPr lang="hu-HU" sz="2700" kern="1200" dirty="0" err="1"/>
            <a:t>data</a:t>
          </a:r>
          <a:endParaRPr lang="hu-HU" sz="2700" kern="1200" dirty="0"/>
        </a:p>
      </dsp:txBody>
      <dsp:txXfrm>
        <a:off x="3033928" y="2106299"/>
        <a:ext cx="2060143" cy="1206068"/>
      </dsp:txXfrm>
    </dsp:sp>
    <dsp:sp modelId="{18B362AA-B50E-4C08-BF27-5F24ADA95D33}">
      <dsp:nvSpPr>
        <dsp:cNvPr id="0" name=""/>
        <dsp:cNvSpPr/>
      </dsp:nvSpPr>
      <dsp:spPr>
        <a:xfrm>
          <a:off x="5345112" y="2444570"/>
          <a:ext cx="452659" cy="52952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hu-HU" sz="2100" kern="1200"/>
        </a:p>
      </dsp:txBody>
      <dsp:txXfrm>
        <a:off x="5345112" y="2550475"/>
        <a:ext cx="316861" cy="317716"/>
      </dsp:txXfrm>
    </dsp:sp>
    <dsp:sp modelId="{6B3B7ED4-BCC7-4266-B2A3-EEDF8F0F4616}">
      <dsp:nvSpPr>
        <dsp:cNvPr id="0" name=""/>
        <dsp:cNvSpPr/>
      </dsp:nvSpPr>
      <dsp:spPr>
        <a:xfrm>
          <a:off x="5985668" y="2068777"/>
          <a:ext cx="2135187" cy="128111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hu-HU" sz="2700" kern="1200" dirty="0"/>
            <a:t>Export </a:t>
          </a:r>
          <a:r>
            <a:rPr lang="hu-HU" sz="2700" kern="1200" dirty="0" err="1"/>
            <a:t>data</a:t>
          </a:r>
          <a:r>
            <a:rPr lang="hu-HU" sz="2700" kern="1200" dirty="0"/>
            <a:t> </a:t>
          </a:r>
          <a:r>
            <a:rPr lang="hu-HU" sz="2700" kern="1200" dirty="0" err="1"/>
            <a:t>to</a:t>
          </a:r>
          <a:r>
            <a:rPr lang="hu-HU" sz="2700" kern="1200" dirty="0"/>
            <a:t> </a:t>
          </a:r>
          <a:r>
            <a:rPr lang="hu-HU" sz="2700" kern="1200" dirty="0" err="1"/>
            <a:t>csv</a:t>
          </a:r>
          <a:endParaRPr lang="hu-HU" sz="2700" kern="1200" dirty="0"/>
        </a:p>
      </dsp:txBody>
      <dsp:txXfrm>
        <a:off x="6023190" y="2106299"/>
        <a:ext cx="2060143" cy="120606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F487DED-DC75-42B2-A625-4268E7FACAB9}">
      <dsp:nvSpPr>
        <dsp:cNvPr id="0" name=""/>
        <dsp:cNvSpPr/>
      </dsp:nvSpPr>
      <dsp:spPr>
        <a:xfrm>
          <a:off x="2752414" y="1627506"/>
          <a:ext cx="1194598" cy="71675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hu-HU" sz="1000" kern="1200" dirty="0"/>
            <a:t>Start</a:t>
          </a:r>
        </a:p>
      </dsp:txBody>
      <dsp:txXfrm>
        <a:off x="2773407" y="1648499"/>
        <a:ext cx="1152612" cy="674772"/>
      </dsp:txXfrm>
    </dsp:sp>
    <dsp:sp modelId="{FE8412FA-07C5-4F3B-9094-7B582B2CC546}">
      <dsp:nvSpPr>
        <dsp:cNvPr id="0" name=""/>
        <dsp:cNvSpPr/>
      </dsp:nvSpPr>
      <dsp:spPr>
        <a:xfrm>
          <a:off x="4185908" y="1837756"/>
          <a:ext cx="506458" cy="29626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hu-HU" sz="800" kern="1200"/>
        </a:p>
      </dsp:txBody>
      <dsp:txXfrm>
        <a:off x="4185908" y="1897008"/>
        <a:ext cx="417580" cy="177756"/>
      </dsp:txXfrm>
    </dsp:sp>
    <dsp:sp modelId="{16FA3DB9-1525-471E-82B6-A61CEBF46A12}">
      <dsp:nvSpPr>
        <dsp:cNvPr id="0" name=""/>
        <dsp:cNvSpPr/>
      </dsp:nvSpPr>
      <dsp:spPr>
        <a:xfrm>
          <a:off x="4902595" y="1627506"/>
          <a:ext cx="1194598" cy="71675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hu-HU" sz="1000" kern="1200" dirty="0" err="1"/>
            <a:t>Initialize</a:t>
          </a:r>
          <a:r>
            <a:rPr lang="hu-HU" sz="1000" kern="1200" dirty="0"/>
            <a:t> </a:t>
          </a:r>
          <a:r>
            <a:rPr lang="hu-HU" sz="1000" kern="1200" dirty="0" err="1"/>
            <a:t>Variables</a:t>
          </a:r>
          <a:endParaRPr lang="hu-HU" sz="1000" kern="1200" dirty="0"/>
        </a:p>
      </dsp:txBody>
      <dsp:txXfrm>
        <a:off x="4923588" y="1648499"/>
        <a:ext cx="1152612" cy="674772"/>
      </dsp:txXfrm>
    </dsp:sp>
    <dsp:sp modelId="{3FCB8707-6285-4D47-8789-2ECB29773EC5}">
      <dsp:nvSpPr>
        <dsp:cNvPr id="0" name=""/>
        <dsp:cNvSpPr/>
      </dsp:nvSpPr>
      <dsp:spPr>
        <a:xfrm rot="21544653">
          <a:off x="6331812" y="1820355"/>
          <a:ext cx="497524" cy="29626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hu-HU" sz="800" kern="1200"/>
        </a:p>
      </dsp:txBody>
      <dsp:txXfrm>
        <a:off x="6331818" y="1880322"/>
        <a:ext cx="408646" cy="177756"/>
      </dsp:txXfrm>
    </dsp:sp>
    <dsp:sp modelId="{75E04EFB-4BE5-4D63-B610-7A2318EB1AFF}">
      <dsp:nvSpPr>
        <dsp:cNvPr id="0" name=""/>
        <dsp:cNvSpPr/>
      </dsp:nvSpPr>
      <dsp:spPr>
        <a:xfrm>
          <a:off x="7035797" y="1593159"/>
          <a:ext cx="1194598" cy="71675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hu-HU" sz="1000" kern="1200" dirty="0" err="1"/>
            <a:t>Define</a:t>
          </a:r>
          <a:r>
            <a:rPr lang="hu-HU" sz="1000" kern="1200" dirty="0"/>
            <a:t> </a:t>
          </a:r>
          <a:r>
            <a:rPr lang="hu-HU" sz="1000" kern="1200" dirty="0" err="1"/>
            <a:t>Functions</a:t>
          </a:r>
          <a:r>
            <a:rPr lang="hu-HU" sz="1000" kern="1200" dirty="0"/>
            <a:t> </a:t>
          </a:r>
          <a:r>
            <a:rPr lang="hu-HU" sz="1000" kern="1200" dirty="0" err="1"/>
            <a:t>eg</a:t>
          </a:r>
          <a:r>
            <a:rPr lang="hu-HU" sz="1000" kern="1200" dirty="0"/>
            <a:t>.:</a:t>
          </a:r>
          <a:r>
            <a:rPr lang="hu-HU" sz="1000" kern="1200" dirty="0" err="1"/>
            <a:t>getLaunchSite</a:t>
          </a:r>
          <a:r>
            <a:rPr lang="hu-HU" sz="1000" kern="1200" dirty="0"/>
            <a:t>()</a:t>
          </a:r>
        </a:p>
      </dsp:txBody>
      <dsp:txXfrm>
        <a:off x="7056790" y="1614152"/>
        <a:ext cx="1152612" cy="674772"/>
      </dsp:txXfrm>
    </dsp:sp>
    <dsp:sp modelId="{DB853CC3-BFA7-4838-B13E-C364D61EABE1}">
      <dsp:nvSpPr>
        <dsp:cNvPr id="0" name=""/>
        <dsp:cNvSpPr/>
      </dsp:nvSpPr>
      <dsp:spPr>
        <a:xfrm rot="5400000">
          <a:off x="7477279" y="2464601"/>
          <a:ext cx="311632" cy="29626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hu-HU" sz="800" kern="1200"/>
        </a:p>
      </dsp:txBody>
      <dsp:txXfrm>
        <a:off x="7521718" y="2479414"/>
        <a:ext cx="222754" cy="177756"/>
      </dsp:txXfrm>
    </dsp:sp>
    <dsp:sp modelId="{35CAAA98-62FE-4672-85CB-B2482E12D2DB}">
      <dsp:nvSpPr>
        <dsp:cNvPr id="0" name=""/>
        <dsp:cNvSpPr/>
      </dsp:nvSpPr>
      <dsp:spPr>
        <a:xfrm>
          <a:off x="7035797" y="2897904"/>
          <a:ext cx="1194598" cy="71675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hu-HU" sz="1000" kern="1200" dirty="0" err="1"/>
            <a:t>Fetch</a:t>
          </a:r>
          <a:r>
            <a:rPr lang="hu-HU" sz="1000" kern="1200" dirty="0"/>
            <a:t> Data </a:t>
          </a:r>
          <a:r>
            <a:rPr lang="hu-HU" sz="1000" kern="1200" dirty="0" err="1"/>
            <a:t>using</a:t>
          </a:r>
          <a:r>
            <a:rPr lang="hu-HU" sz="1000" kern="1200" dirty="0"/>
            <a:t> </a:t>
          </a:r>
          <a:r>
            <a:rPr lang="hu-HU" sz="1000" kern="1200" dirty="0" err="1"/>
            <a:t>function</a:t>
          </a:r>
          <a:r>
            <a:rPr lang="hu-HU" sz="1000" kern="1200" dirty="0"/>
            <a:t> </a:t>
          </a:r>
          <a:r>
            <a:rPr lang="hu-HU" sz="1000" kern="1200" dirty="0" err="1"/>
            <a:t>calls</a:t>
          </a:r>
          <a:endParaRPr lang="hu-HU" sz="1000" kern="1200" dirty="0"/>
        </a:p>
      </dsp:txBody>
      <dsp:txXfrm>
        <a:off x="7056790" y="2918897"/>
        <a:ext cx="1152612" cy="674772"/>
      </dsp:txXfrm>
    </dsp:sp>
    <dsp:sp modelId="{0EE2FA9E-C480-4CF8-A6F6-D68C24B8AFA8}">
      <dsp:nvSpPr>
        <dsp:cNvPr id="0" name=""/>
        <dsp:cNvSpPr/>
      </dsp:nvSpPr>
      <dsp:spPr>
        <a:xfrm rot="10800000">
          <a:off x="6303684" y="3108153"/>
          <a:ext cx="497460" cy="29626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hu-HU" sz="800" kern="1200"/>
        </a:p>
      </dsp:txBody>
      <dsp:txXfrm rot="10800000">
        <a:off x="6392562" y="3167405"/>
        <a:ext cx="408582" cy="177756"/>
      </dsp:txXfrm>
    </dsp:sp>
    <dsp:sp modelId="{30AE0724-D837-47A6-9BCC-7BF2D62A932C}">
      <dsp:nvSpPr>
        <dsp:cNvPr id="0" name=""/>
        <dsp:cNvSpPr/>
      </dsp:nvSpPr>
      <dsp:spPr>
        <a:xfrm>
          <a:off x="4902593" y="2897904"/>
          <a:ext cx="1194598" cy="71675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hu-HU" sz="1000" kern="1200" dirty="0" err="1"/>
            <a:t>Process</a:t>
          </a:r>
          <a:r>
            <a:rPr lang="hu-HU" sz="1000" kern="1200" dirty="0"/>
            <a:t> Data</a:t>
          </a:r>
        </a:p>
      </dsp:txBody>
      <dsp:txXfrm>
        <a:off x="4923586" y="2918897"/>
        <a:ext cx="1152612" cy="674772"/>
      </dsp:txXfrm>
    </dsp:sp>
    <dsp:sp modelId="{6CAAF1AA-763A-46B2-B2F3-695B489E2145}">
      <dsp:nvSpPr>
        <dsp:cNvPr id="0" name=""/>
        <dsp:cNvSpPr/>
      </dsp:nvSpPr>
      <dsp:spPr>
        <a:xfrm rot="10800000">
          <a:off x="4157240" y="3108153"/>
          <a:ext cx="506457" cy="29626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hu-HU" sz="800" kern="1200"/>
        </a:p>
      </dsp:txBody>
      <dsp:txXfrm rot="10800000">
        <a:off x="4246118" y="3167405"/>
        <a:ext cx="417579" cy="177756"/>
      </dsp:txXfrm>
    </dsp:sp>
    <dsp:sp modelId="{776B5F7B-E2DA-498E-A781-BD6F2350CAB6}">
      <dsp:nvSpPr>
        <dsp:cNvPr id="0" name=""/>
        <dsp:cNvSpPr/>
      </dsp:nvSpPr>
      <dsp:spPr>
        <a:xfrm>
          <a:off x="2752414" y="2897904"/>
          <a:ext cx="1194598" cy="71675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hu-HU" sz="1000" kern="1200" dirty="0"/>
            <a:t>Export Data</a:t>
          </a:r>
        </a:p>
      </dsp:txBody>
      <dsp:txXfrm>
        <a:off x="2773407" y="2918897"/>
        <a:ext cx="1152612" cy="674772"/>
      </dsp:txXfrm>
    </dsp:sp>
    <dsp:sp modelId="{5081B03F-17D3-422E-A75C-A60F0E1591C4}">
      <dsp:nvSpPr>
        <dsp:cNvPr id="0" name=""/>
        <dsp:cNvSpPr/>
      </dsp:nvSpPr>
      <dsp:spPr>
        <a:xfrm rot="5400000">
          <a:off x="3189876" y="3777160"/>
          <a:ext cx="319674" cy="29626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hu-HU" sz="800" kern="1200"/>
        </a:p>
      </dsp:txBody>
      <dsp:txXfrm>
        <a:off x="3234315" y="3791973"/>
        <a:ext cx="230796" cy="177756"/>
      </dsp:txXfrm>
    </dsp:sp>
    <dsp:sp modelId="{4F347725-5604-408E-A10C-1708CD11AC3B}">
      <dsp:nvSpPr>
        <dsp:cNvPr id="0" name=""/>
        <dsp:cNvSpPr/>
      </dsp:nvSpPr>
      <dsp:spPr>
        <a:xfrm>
          <a:off x="2752414" y="4217823"/>
          <a:ext cx="1194598" cy="71675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hu-HU" sz="1000" kern="1200" dirty="0"/>
            <a:t>End</a:t>
          </a:r>
        </a:p>
      </dsp:txBody>
      <dsp:txXfrm>
        <a:off x="2773407" y="4238816"/>
        <a:ext cx="1152612" cy="67477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DD751B4-936F-49E0-9E01-CE961EB01776}">
      <dsp:nvSpPr>
        <dsp:cNvPr id="0" name=""/>
        <dsp:cNvSpPr/>
      </dsp:nvSpPr>
      <dsp:spPr>
        <a:xfrm>
          <a:off x="2399" y="1529515"/>
          <a:ext cx="1049269" cy="114784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hu-HU" sz="1400" kern="1200" dirty="0" err="1"/>
            <a:t>Request</a:t>
          </a:r>
          <a:r>
            <a:rPr lang="hu-HU" sz="1400" kern="1200" dirty="0"/>
            <a:t> </a:t>
          </a:r>
          <a:r>
            <a:rPr lang="hu-HU" sz="1400" kern="1200" dirty="0" err="1"/>
            <a:t>page</a:t>
          </a:r>
          <a:r>
            <a:rPr lang="hu-HU" sz="1400" kern="1200" dirty="0"/>
            <a:t> </a:t>
          </a:r>
          <a:r>
            <a:rPr lang="hu-HU" sz="1400" kern="1200" dirty="0" err="1"/>
            <a:t>using</a:t>
          </a:r>
          <a:r>
            <a:rPr lang="hu-HU" sz="1400" kern="1200" dirty="0"/>
            <a:t> HTTP </a:t>
          </a:r>
          <a:r>
            <a:rPr lang="hu-HU" sz="1400" kern="1200" dirty="0" err="1"/>
            <a:t>get</a:t>
          </a:r>
          <a:r>
            <a:rPr lang="hu-HU" sz="1400" kern="1200" dirty="0"/>
            <a:t> </a:t>
          </a:r>
          <a:r>
            <a:rPr lang="hu-HU" sz="1400" kern="1200" dirty="0" err="1"/>
            <a:t>request</a:t>
          </a:r>
          <a:endParaRPr lang="hu-HU" sz="1400" kern="1200" dirty="0"/>
        </a:p>
      </dsp:txBody>
      <dsp:txXfrm>
        <a:off x="33131" y="1560247"/>
        <a:ext cx="987805" cy="1086379"/>
      </dsp:txXfrm>
    </dsp:sp>
    <dsp:sp modelId="{21F8B4FC-C52B-4044-9BAE-3B0F8E648B36}">
      <dsp:nvSpPr>
        <dsp:cNvPr id="0" name=""/>
        <dsp:cNvSpPr/>
      </dsp:nvSpPr>
      <dsp:spPr>
        <a:xfrm>
          <a:off x="1156596" y="1973328"/>
          <a:ext cx="222445" cy="26021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hu-HU" sz="1100" kern="1200"/>
        </a:p>
      </dsp:txBody>
      <dsp:txXfrm>
        <a:off x="1156596" y="2025372"/>
        <a:ext cx="155712" cy="156130"/>
      </dsp:txXfrm>
    </dsp:sp>
    <dsp:sp modelId="{4B2937FC-B35C-4D78-8D60-D5349F34ACC0}">
      <dsp:nvSpPr>
        <dsp:cNvPr id="0" name=""/>
        <dsp:cNvSpPr/>
      </dsp:nvSpPr>
      <dsp:spPr>
        <a:xfrm>
          <a:off x="1471376" y="1529515"/>
          <a:ext cx="1049269" cy="114784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hu-HU" sz="1400" kern="1200" dirty="0" err="1"/>
            <a:t>Collect</a:t>
          </a:r>
          <a:r>
            <a:rPr lang="hu-HU" sz="1400" kern="1200" dirty="0"/>
            <a:t> HTML </a:t>
          </a:r>
          <a:r>
            <a:rPr lang="hu-HU" sz="1400" kern="1200" dirty="0" err="1"/>
            <a:t>tables</a:t>
          </a:r>
          <a:r>
            <a:rPr lang="hu-HU" sz="1400" kern="1200" dirty="0"/>
            <a:t> </a:t>
          </a:r>
          <a:r>
            <a:rPr lang="hu-HU" sz="1400" kern="1200" dirty="0" err="1"/>
            <a:t>using</a:t>
          </a:r>
          <a:r>
            <a:rPr lang="hu-HU" sz="1400" kern="1200" dirty="0"/>
            <a:t> </a:t>
          </a:r>
          <a:r>
            <a:rPr lang="hu-HU" sz="1400" kern="1200" dirty="0" err="1"/>
            <a:t>beautiful</a:t>
          </a:r>
          <a:r>
            <a:rPr lang="hu-HU" sz="1400" kern="1200" dirty="0"/>
            <a:t> </a:t>
          </a:r>
          <a:r>
            <a:rPr lang="hu-HU" sz="1400" kern="1200" dirty="0" err="1"/>
            <a:t>soup</a:t>
          </a:r>
          <a:r>
            <a:rPr lang="hu-HU" sz="1400" kern="1200" dirty="0"/>
            <a:t> </a:t>
          </a:r>
          <a:r>
            <a:rPr lang="hu-HU" sz="1400" kern="1200" dirty="0" err="1"/>
            <a:t>object</a:t>
          </a:r>
          <a:endParaRPr lang="hu-HU" sz="1400" kern="1200" dirty="0"/>
        </a:p>
      </dsp:txBody>
      <dsp:txXfrm>
        <a:off x="1502108" y="1560247"/>
        <a:ext cx="987805" cy="1086379"/>
      </dsp:txXfrm>
    </dsp:sp>
    <dsp:sp modelId="{64CB76EC-ED6F-4AA1-9F57-56208EACD2DF}">
      <dsp:nvSpPr>
        <dsp:cNvPr id="0" name=""/>
        <dsp:cNvSpPr/>
      </dsp:nvSpPr>
      <dsp:spPr>
        <a:xfrm>
          <a:off x="2625573" y="1973328"/>
          <a:ext cx="222445" cy="26021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hu-HU" sz="1100" kern="1200"/>
        </a:p>
      </dsp:txBody>
      <dsp:txXfrm>
        <a:off x="2625573" y="2025372"/>
        <a:ext cx="155712" cy="156130"/>
      </dsp:txXfrm>
    </dsp:sp>
    <dsp:sp modelId="{B4BE18E8-623D-497E-8DAF-718F771AB7EB}">
      <dsp:nvSpPr>
        <dsp:cNvPr id="0" name=""/>
        <dsp:cNvSpPr/>
      </dsp:nvSpPr>
      <dsp:spPr>
        <a:xfrm>
          <a:off x="2940353" y="1529515"/>
          <a:ext cx="1049269" cy="114784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hu-HU" sz="1400" kern="1200" dirty="0" err="1"/>
            <a:t>Extract</a:t>
          </a:r>
          <a:r>
            <a:rPr lang="hu-HU" sz="1400" kern="1200" dirty="0"/>
            <a:t> </a:t>
          </a:r>
          <a:r>
            <a:rPr lang="hu-HU" sz="1400" kern="1200" dirty="0" err="1"/>
            <a:t>column</a:t>
          </a:r>
          <a:r>
            <a:rPr lang="hu-HU" sz="1400" kern="1200" dirty="0"/>
            <a:t> </a:t>
          </a:r>
          <a:r>
            <a:rPr lang="hu-HU" sz="1400" kern="1200" dirty="0" err="1"/>
            <a:t>names</a:t>
          </a:r>
          <a:endParaRPr lang="hu-HU" sz="1400" kern="1200" dirty="0"/>
        </a:p>
      </dsp:txBody>
      <dsp:txXfrm>
        <a:off x="2971085" y="1560247"/>
        <a:ext cx="987805" cy="1086379"/>
      </dsp:txXfrm>
    </dsp:sp>
    <dsp:sp modelId="{7780356F-3194-40FF-9323-6BF5FF935057}">
      <dsp:nvSpPr>
        <dsp:cNvPr id="0" name=""/>
        <dsp:cNvSpPr/>
      </dsp:nvSpPr>
      <dsp:spPr>
        <a:xfrm>
          <a:off x="4094550" y="1973328"/>
          <a:ext cx="222445" cy="26021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hu-HU" sz="1100" kern="1200"/>
        </a:p>
      </dsp:txBody>
      <dsp:txXfrm>
        <a:off x="4094550" y="2025372"/>
        <a:ext cx="155712" cy="156130"/>
      </dsp:txXfrm>
    </dsp:sp>
    <dsp:sp modelId="{2AD191B4-1B3F-41DA-B580-9A3442E85637}">
      <dsp:nvSpPr>
        <dsp:cNvPr id="0" name=""/>
        <dsp:cNvSpPr/>
      </dsp:nvSpPr>
      <dsp:spPr>
        <a:xfrm>
          <a:off x="4409330" y="1529515"/>
          <a:ext cx="1049269" cy="114784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hu-HU" sz="1400" kern="1200" dirty="0" err="1"/>
            <a:t>Create</a:t>
          </a:r>
          <a:r>
            <a:rPr lang="hu-HU" sz="1400" kern="1200" dirty="0"/>
            <a:t> </a:t>
          </a:r>
          <a:r>
            <a:rPr lang="hu-HU" sz="1400" kern="1200" dirty="0" err="1"/>
            <a:t>dataframe</a:t>
          </a:r>
          <a:r>
            <a:rPr lang="hu-HU" sz="1400" kern="1200" dirty="0"/>
            <a:t> </a:t>
          </a:r>
          <a:r>
            <a:rPr lang="hu-HU" sz="1400" kern="1200" dirty="0" err="1"/>
            <a:t>from</a:t>
          </a:r>
          <a:r>
            <a:rPr lang="hu-HU" sz="1400" kern="1200" dirty="0"/>
            <a:t> </a:t>
          </a:r>
          <a:r>
            <a:rPr lang="hu-HU" sz="1400" kern="1200" dirty="0" err="1"/>
            <a:t>names</a:t>
          </a:r>
          <a:r>
            <a:rPr lang="hu-HU" sz="1400" kern="1200" dirty="0"/>
            <a:t> and </a:t>
          </a:r>
          <a:r>
            <a:rPr lang="hu-HU" sz="1400" kern="1200" dirty="0" err="1"/>
            <a:t>scraped</a:t>
          </a:r>
          <a:r>
            <a:rPr lang="hu-HU" sz="1400" kern="1200" dirty="0"/>
            <a:t> </a:t>
          </a:r>
          <a:r>
            <a:rPr lang="hu-HU" sz="1400" kern="1200" dirty="0" err="1"/>
            <a:t>data</a:t>
          </a:r>
          <a:endParaRPr lang="hu-HU" sz="1400" kern="1200" dirty="0"/>
        </a:p>
      </dsp:txBody>
      <dsp:txXfrm>
        <a:off x="4440062" y="1560247"/>
        <a:ext cx="987805" cy="108637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3CC36E-B199-4514-A546-654F6A966B53}">
      <dsp:nvSpPr>
        <dsp:cNvPr id="0" name=""/>
        <dsp:cNvSpPr/>
      </dsp:nvSpPr>
      <dsp:spPr>
        <a:xfrm>
          <a:off x="5019" y="2050951"/>
          <a:ext cx="2194605" cy="131676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hu-HU" sz="2300" kern="1200" dirty="0" err="1"/>
            <a:t>Check</a:t>
          </a:r>
          <a:r>
            <a:rPr lang="hu-HU" sz="2300" kern="1200" dirty="0"/>
            <a:t> </a:t>
          </a:r>
          <a:r>
            <a:rPr lang="hu-HU" sz="2300" kern="1200" dirty="0" err="1"/>
            <a:t>data</a:t>
          </a:r>
          <a:r>
            <a:rPr lang="hu-HU" sz="2300" kern="1200" dirty="0"/>
            <a:t> </a:t>
          </a:r>
          <a:r>
            <a:rPr lang="hu-HU" sz="2300" kern="1200" dirty="0" err="1"/>
            <a:t>description</a:t>
          </a:r>
          <a:endParaRPr lang="hu-HU" sz="2300" kern="1200" dirty="0"/>
        </a:p>
      </dsp:txBody>
      <dsp:txXfrm>
        <a:off x="43586" y="2089518"/>
        <a:ext cx="2117471" cy="1239629"/>
      </dsp:txXfrm>
    </dsp:sp>
    <dsp:sp modelId="{CE987D91-732D-45F8-8F53-CDE54C0940F0}">
      <dsp:nvSpPr>
        <dsp:cNvPr id="0" name=""/>
        <dsp:cNvSpPr/>
      </dsp:nvSpPr>
      <dsp:spPr>
        <a:xfrm>
          <a:off x="2419085" y="2437202"/>
          <a:ext cx="465256" cy="54426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hu-HU" sz="1900" kern="1200"/>
        </a:p>
      </dsp:txBody>
      <dsp:txXfrm>
        <a:off x="2419085" y="2546054"/>
        <a:ext cx="325679" cy="326558"/>
      </dsp:txXfrm>
    </dsp:sp>
    <dsp:sp modelId="{CAA9063F-7FC1-47C5-9D26-2780BD495F8A}">
      <dsp:nvSpPr>
        <dsp:cNvPr id="0" name=""/>
        <dsp:cNvSpPr/>
      </dsp:nvSpPr>
      <dsp:spPr>
        <a:xfrm>
          <a:off x="3077467" y="2050951"/>
          <a:ext cx="2194605" cy="131676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hu-HU" sz="2300" kern="1200" dirty="0" err="1"/>
            <a:t>Find</a:t>
          </a:r>
          <a:r>
            <a:rPr lang="hu-HU" sz="2300" kern="1200" dirty="0"/>
            <a:t> </a:t>
          </a:r>
          <a:r>
            <a:rPr lang="hu-HU" sz="2300" kern="1200" dirty="0" err="1"/>
            <a:t>columns</a:t>
          </a:r>
          <a:r>
            <a:rPr lang="hu-HU" sz="2300" kern="1200" dirty="0"/>
            <a:t> </a:t>
          </a:r>
          <a:r>
            <a:rPr lang="hu-HU" sz="2300" kern="1200" dirty="0" err="1"/>
            <a:t>containing</a:t>
          </a:r>
          <a:r>
            <a:rPr lang="hu-HU" sz="2300" kern="1200" dirty="0"/>
            <a:t> </a:t>
          </a:r>
          <a:r>
            <a:rPr lang="hu-HU" sz="2300" kern="1200" dirty="0" err="1"/>
            <a:t>missing</a:t>
          </a:r>
          <a:r>
            <a:rPr lang="hu-HU" sz="2300" kern="1200" dirty="0"/>
            <a:t> </a:t>
          </a:r>
          <a:r>
            <a:rPr lang="hu-HU" sz="2300" kern="1200" dirty="0" err="1"/>
            <a:t>values</a:t>
          </a:r>
          <a:endParaRPr lang="hu-HU" sz="2300" kern="1200" dirty="0"/>
        </a:p>
      </dsp:txBody>
      <dsp:txXfrm>
        <a:off x="3116034" y="2089518"/>
        <a:ext cx="2117471" cy="1239629"/>
      </dsp:txXfrm>
    </dsp:sp>
    <dsp:sp modelId="{5EE52A03-33D6-42F7-A1DC-E24777BDFB13}">
      <dsp:nvSpPr>
        <dsp:cNvPr id="0" name=""/>
        <dsp:cNvSpPr/>
      </dsp:nvSpPr>
      <dsp:spPr>
        <a:xfrm>
          <a:off x="5491533" y="2437202"/>
          <a:ext cx="465256" cy="54426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hu-HU" sz="1900" kern="1200"/>
        </a:p>
      </dsp:txBody>
      <dsp:txXfrm>
        <a:off x="5491533" y="2546054"/>
        <a:ext cx="325679" cy="326558"/>
      </dsp:txXfrm>
    </dsp:sp>
    <dsp:sp modelId="{79F9C63C-BB01-401D-B2C0-75DFF725B50A}">
      <dsp:nvSpPr>
        <dsp:cNvPr id="0" name=""/>
        <dsp:cNvSpPr/>
      </dsp:nvSpPr>
      <dsp:spPr>
        <a:xfrm>
          <a:off x="6149915" y="2050951"/>
          <a:ext cx="2194605" cy="131676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hu-HU" sz="2300" kern="1200" dirty="0" err="1"/>
            <a:t>Replace</a:t>
          </a:r>
          <a:r>
            <a:rPr lang="hu-HU" sz="2300" kern="1200" dirty="0"/>
            <a:t> </a:t>
          </a:r>
          <a:r>
            <a:rPr lang="hu-HU" sz="2300" kern="1200" dirty="0" err="1"/>
            <a:t>missing</a:t>
          </a:r>
          <a:r>
            <a:rPr lang="hu-HU" sz="2300" kern="1200" dirty="0"/>
            <a:t> </a:t>
          </a:r>
          <a:r>
            <a:rPr lang="hu-HU" sz="2300" kern="1200" dirty="0" err="1"/>
            <a:t>values</a:t>
          </a:r>
          <a:r>
            <a:rPr lang="hu-HU" sz="2300" kern="1200" dirty="0"/>
            <a:t> </a:t>
          </a:r>
          <a:r>
            <a:rPr lang="hu-HU" sz="2300" kern="1200" dirty="0" err="1"/>
            <a:t>with</a:t>
          </a:r>
          <a:r>
            <a:rPr lang="hu-HU" sz="2300" kern="1200" dirty="0"/>
            <a:t> </a:t>
          </a:r>
          <a:r>
            <a:rPr lang="hu-HU" sz="2300" kern="1200" dirty="0" err="1"/>
            <a:t>mean</a:t>
          </a:r>
          <a:r>
            <a:rPr lang="hu-HU" sz="2300" kern="1200" dirty="0"/>
            <a:t> </a:t>
          </a:r>
          <a:r>
            <a:rPr lang="hu-HU" sz="2300" kern="1200" dirty="0" err="1"/>
            <a:t>value</a:t>
          </a:r>
          <a:endParaRPr lang="hu-HU" sz="2300" kern="1200" dirty="0"/>
        </a:p>
      </dsp:txBody>
      <dsp:txXfrm>
        <a:off x="6188482" y="2089518"/>
        <a:ext cx="2117471" cy="1239629"/>
      </dsp:txXfrm>
    </dsp:sp>
    <dsp:sp modelId="{D06F81DE-DF90-4178-9D4D-D62F05EBCADC}">
      <dsp:nvSpPr>
        <dsp:cNvPr id="0" name=""/>
        <dsp:cNvSpPr/>
      </dsp:nvSpPr>
      <dsp:spPr>
        <a:xfrm>
          <a:off x="8563982" y="2437202"/>
          <a:ext cx="465256" cy="54426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hu-HU" sz="1900" kern="1200"/>
        </a:p>
      </dsp:txBody>
      <dsp:txXfrm>
        <a:off x="8563982" y="2546054"/>
        <a:ext cx="325679" cy="326558"/>
      </dsp:txXfrm>
    </dsp:sp>
    <dsp:sp modelId="{29380F45-CAC8-4516-B82A-A8516A9C16F6}">
      <dsp:nvSpPr>
        <dsp:cNvPr id="0" name=""/>
        <dsp:cNvSpPr/>
      </dsp:nvSpPr>
      <dsp:spPr>
        <a:xfrm>
          <a:off x="9222363" y="2050951"/>
          <a:ext cx="2194605" cy="131676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hu-HU" sz="2300" kern="1200" dirty="0"/>
            <a:t>Export </a:t>
          </a:r>
          <a:r>
            <a:rPr lang="hu-HU" sz="2300" kern="1200" dirty="0" err="1"/>
            <a:t>replaced</a:t>
          </a:r>
          <a:r>
            <a:rPr lang="hu-HU" sz="2300" kern="1200" dirty="0"/>
            <a:t> </a:t>
          </a:r>
          <a:r>
            <a:rPr lang="hu-HU" sz="2300" kern="1200" dirty="0" err="1"/>
            <a:t>dataframe</a:t>
          </a:r>
          <a:r>
            <a:rPr lang="hu-HU" sz="2300" kern="1200" dirty="0"/>
            <a:t> </a:t>
          </a:r>
          <a:r>
            <a:rPr lang="hu-HU" sz="2300" kern="1200" dirty="0" err="1"/>
            <a:t>to</a:t>
          </a:r>
          <a:r>
            <a:rPr lang="hu-HU" sz="2300" kern="1200" dirty="0"/>
            <a:t> </a:t>
          </a:r>
          <a:r>
            <a:rPr lang="hu-HU" sz="2300" kern="1200" dirty="0" err="1"/>
            <a:t>csv</a:t>
          </a:r>
          <a:endParaRPr lang="hu-HU" sz="2300" kern="1200" dirty="0"/>
        </a:p>
      </dsp:txBody>
      <dsp:txXfrm>
        <a:off x="9260930" y="2089518"/>
        <a:ext cx="2117471" cy="1239629"/>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7/14/2024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7/14/2024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7/14/2024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7/14/2024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7/14/2024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7/14/2024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7/14/2024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7/14/2024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7/14/2024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7/14/2024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7/14/2024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7/14/2024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3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hu-HU" dirty="0">
                <a:solidFill>
                  <a:schemeClr val="bg2"/>
                </a:solidFill>
                <a:latin typeface="Abadi"/>
                <a:ea typeface="SF Pro" pitchFamily="2" charset="0"/>
                <a:cs typeface="SF Pro" pitchFamily="2" charset="0"/>
              </a:rPr>
              <a:t>Holler Gergely</a:t>
            </a:r>
            <a:endParaRPr lang="en-US" dirty="0">
              <a:solidFill>
                <a:schemeClr val="bg2"/>
              </a:solidFill>
              <a:latin typeface="Abadi"/>
              <a:ea typeface="SF Pro" pitchFamily="2" charset="0"/>
              <a:cs typeface="SF Pro" pitchFamily="2" charset="0"/>
            </a:endParaRPr>
          </a:p>
          <a:p>
            <a:r>
              <a:rPr lang="hu-HU" dirty="0">
                <a:solidFill>
                  <a:schemeClr val="bg2"/>
                </a:solidFill>
                <a:latin typeface="Abadi" panose="020B0604020104020204" pitchFamily="34" charset="0"/>
                <a:ea typeface="SF Pro" pitchFamily="2" charset="0"/>
                <a:cs typeface="SF Pro" pitchFamily="2" charset="0"/>
              </a:rPr>
              <a:t>2024.07.14</a:t>
            </a:r>
            <a:endParaRPr lang="en-US" dirty="0">
              <a:solidFill>
                <a:schemeClr val="bg2"/>
              </a:solidFill>
              <a:latin typeface="Abadi" panose="020B0604020104020204" pitchFamily="34" charset="0"/>
              <a:ea typeface="SF Pro" pitchFamily="2" charset="0"/>
              <a:cs typeface="SF Pro" pitchFamily="2" charset="0"/>
            </a:endParaRP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8975652" cy="1603375"/>
          </a:xfrm>
          <a:prstGeom prst="rect">
            <a:avLst/>
          </a:prstGeom>
        </p:spPr>
        <p:txBody>
          <a:bodyPr/>
          <a:lstStyle/>
          <a:p>
            <a:r>
              <a:rPr lang="hu-HU" sz="2200" dirty="0">
                <a:solidFill>
                  <a:schemeClr val="accent3">
                    <a:lumMod val="25000"/>
                  </a:schemeClr>
                </a:solidFill>
                <a:latin typeface="Abadi" panose="020B0604020104020204" pitchFamily="34" charset="0"/>
              </a:rPr>
              <a:t>The </a:t>
            </a:r>
            <a:r>
              <a:rPr lang="hu-HU" sz="2200" dirty="0" err="1">
                <a:solidFill>
                  <a:schemeClr val="accent3">
                    <a:lumMod val="25000"/>
                  </a:schemeClr>
                </a:solidFill>
                <a:latin typeface="Abadi" panose="020B0604020104020204" pitchFamily="34" charset="0"/>
              </a:rPr>
              <a:t>data</a:t>
            </a:r>
            <a:r>
              <a:rPr lang="hu-HU" sz="2200" dirty="0">
                <a:solidFill>
                  <a:schemeClr val="accent3">
                    <a:lumMod val="25000"/>
                  </a:schemeClr>
                </a:solidFill>
                <a:latin typeface="Abadi" panose="020B0604020104020204" pitchFamily="34" charset="0"/>
              </a:rPr>
              <a:t> </a:t>
            </a:r>
            <a:r>
              <a:rPr lang="hu-HU" sz="2200" dirty="0" err="1">
                <a:solidFill>
                  <a:schemeClr val="accent3">
                    <a:lumMod val="25000"/>
                  </a:schemeClr>
                </a:solidFill>
                <a:latin typeface="Abadi" panose="020B0604020104020204" pitchFamily="34" charset="0"/>
              </a:rPr>
              <a:t>was</a:t>
            </a:r>
            <a:r>
              <a:rPr lang="hu-HU" sz="2200" dirty="0">
                <a:solidFill>
                  <a:schemeClr val="accent3">
                    <a:lumMod val="25000"/>
                  </a:schemeClr>
                </a:solidFill>
                <a:latin typeface="Abadi" panose="020B0604020104020204" pitchFamily="34" charset="0"/>
              </a:rPr>
              <a:t> </a:t>
            </a:r>
            <a:r>
              <a:rPr lang="hu-HU" sz="2200" dirty="0" err="1">
                <a:solidFill>
                  <a:schemeClr val="accent3">
                    <a:lumMod val="25000"/>
                  </a:schemeClr>
                </a:solidFill>
                <a:latin typeface="Abadi" panose="020B0604020104020204" pitchFamily="34" charset="0"/>
              </a:rPr>
              <a:t>containing</a:t>
            </a:r>
            <a:r>
              <a:rPr lang="hu-HU" sz="2200" dirty="0">
                <a:solidFill>
                  <a:schemeClr val="accent3">
                    <a:lumMod val="25000"/>
                  </a:schemeClr>
                </a:solidFill>
                <a:latin typeface="Abadi" panose="020B0604020104020204" pitchFamily="34" charset="0"/>
              </a:rPr>
              <a:t> </a:t>
            </a:r>
            <a:r>
              <a:rPr lang="hu-HU" sz="2200" dirty="0" err="1">
                <a:solidFill>
                  <a:schemeClr val="accent3">
                    <a:lumMod val="25000"/>
                  </a:schemeClr>
                </a:solidFill>
                <a:latin typeface="Abadi" panose="020B0604020104020204" pitchFamily="34" charset="0"/>
              </a:rPr>
              <a:t>missing</a:t>
            </a:r>
            <a:r>
              <a:rPr lang="hu-HU" sz="2200" dirty="0">
                <a:solidFill>
                  <a:schemeClr val="accent3">
                    <a:lumMod val="25000"/>
                  </a:schemeClr>
                </a:solidFill>
                <a:latin typeface="Abadi" panose="020B0604020104020204" pitchFamily="34" charset="0"/>
              </a:rPr>
              <a:t> </a:t>
            </a:r>
            <a:r>
              <a:rPr lang="hu-HU" sz="2200" dirty="0" err="1">
                <a:solidFill>
                  <a:schemeClr val="accent3">
                    <a:lumMod val="25000"/>
                  </a:schemeClr>
                </a:solidFill>
                <a:latin typeface="Abadi" panose="020B0604020104020204" pitchFamily="34" charset="0"/>
              </a:rPr>
              <a:t>values</a:t>
            </a:r>
            <a:r>
              <a:rPr lang="hu-HU" sz="2200" dirty="0">
                <a:solidFill>
                  <a:schemeClr val="accent3">
                    <a:lumMod val="25000"/>
                  </a:schemeClr>
                </a:solidFill>
                <a:latin typeface="Abadi" panose="020B0604020104020204" pitchFamily="34" charset="0"/>
              </a:rPr>
              <a:t> </a:t>
            </a:r>
            <a:r>
              <a:rPr lang="hu-HU" sz="2200" dirty="0" err="1">
                <a:solidFill>
                  <a:schemeClr val="accent3">
                    <a:lumMod val="25000"/>
                  </a:schemeClr>
                </a:solidFill>
                <a:latin typeface="Abadi" panose="020B0604020104020204" pitchFamily="34" charset="0"/>
              </a:rPr>
              <a:t>which</a:t>
            </a:r>
            <a:r>
              <a:rPr lang="hu-HU" sz="2200" dirty="0">
                <a:solidFill>
                  <a:schemeClr val="accent3">
                    <a:lumMod val="25000"/>
                  </a:schemeClr>
                </a:solidFill>
                <a:latin typeface="Abadi" panose="020B0604020104020204" pitchFamily="34" charset="0"/>
              </a:rPr>
              <a:t> </a:t>
            </a:r>
            <a:r>
              <a:rPr lang="hu-HU" sz="2200" dirty="0" err="1">
                <a:solidFill>
                  <a:schemeClr val="accent3">
                    <a:lumMod val="25000"/>
                  </a:schemeClr>
                </a:solidFill>
                <a:latin typeface="Abadi" panose="020B0604020104020204" pitchFamily="34" charset="0"/>
              </a:rPr>
              <a:t>was</a:t>
            </a:r>
            <a:r>
              <a:rPr lang="hu-HU" sz="2200" dirty="0">
                <a:solidFill>
                  <a:schemeClr val="accent3">
                    <a:lumMod val="25000"/>
                  </a:schemeClr>
                </a:solidFill>
                <a:latin typeface="Abadi" panose="020B0604020104020204" pitchFamily="34" charset="0"/>
              </a:rPr>
              <a:t> </a:t>
            </a:r>
            <a:r>
              <a:rPr lang="hu-HU" sz="2200" dirty="0" err="1">
                <a:solidFill>
                  <a:schemeClr val="accent3">
                    <a:lumMod val="25000"/>
                  </a:schemeClr>
                </a:solidFill>
                <a:latin typeface="Abadi" panose="020B0604020104020204" pitchFamily="34" charset="0"/>
              </a:rPr>
              <a:t>replaced</a:t>
            </a:r>
            <a:r>
              <a:rPr lang="hu-HU" sz="2200" dirty="0">
                <a:solidFill>
                  <a:schemeClr val="accent3">
                    <a:lumMod val="25000"/>
                  </a:schemeClr>
                </a:solidFill>
                <a:latin typeface="Abadi" panose="020B0604020104020204" pitchFamily="34" charset="0"/>
              </a:rPr>
              <a:t> </a:t>
            </a:r>
            <a:r>
              <a:rPr lang="hu-HU" sz="2200" dirty="0" err="1">
                <a:solidFill>
                  <a:schemeClr val="accent3">
                    <a:lumMod val="25000"/>
                  </a:schemeClr>
                </a:solidFill>
                <a:latin typeface="Abadi" panose="020B0604020104020204" pitchFamily="34" charset="0"/>
              </a:rPr>
              <a:t>by</a:t>
            </a:r>
            <a:r>
              <a:rPr lang="hu-HU" sz="2200" dirty="0">
                <a:solidFill>
                  <a:schemeClr val="accent3">
                    <a:lumMod val="25000"/>
                  </a:schemeClr>
                </a:solidFill>
                <a:latin typeface="Abadi" panose="020B0604020104020204" pitchFamily="34" charset="0"/>
              </a:rPr>
              <a:t> </a:t>
            </a:r>
            <a:r>
              <a:rPr lang="hu-HU" sz="2200" dirty="0" err="1">
                <a:solidFill>
                  <a:schemeClr val="accent3">
                    <a:lumMod val="25000"/>
                  </a:schemeClr>
                </a:solidFill>
                <a:latin typeface="Abadi" panose="020B0604020104020204" pitchFamily="34" charset="0"/>
              </a:rPr>
              <a:t>the</a:t>
            </a:r>
            <a:r>
              <a:rPr lang="hu-HU" sz="2200" dirty="0">
                <a:solidFill>
                  <a:schemeClr val="accent3">
                    <a:lumMod val="25000"/>
                  </a:schemeClr>
                </a:solidFill>
                <a:latin typeface="Abadi" panose="020B0604020104020204" pitchFamily="34" charset="0"/>
              </a:rPr>
              <a:t> </a:t>
            </a:r>
            <a:r>
              <a:rPr lang="hu-HU" sz="2200" dirty="0" err="1">
                <a:solidFill>
                  <a:schemeClr val="accent3">
                    <a:lumMod val="25000"/>
                  </a:schemeClr>
                </a:solidFill>
                <a:latin typeface="Abadi" panose="020B0604020104020204" pitchFamily="34" charset="0"/>
              </a:rPr>
              <a:t>mean</a:t>
            </a:r>
            <a:r>
              <a:rPr lang="hu-HU" sz="2200" dirty="0">
                <a:solidFill>
                  <a:schemeClr val="accent3">
                    <a:lumMod val="25000"/>
                  </a:schemeClr>
                </a:solidFill>
                <a:latin typeface="Abadi" panose="020B0604020104020204" pitchFamily="34" charset="0"/>
              </a:rPr>
              <a:t> </a:t>
            </a:r>
            <a:r>
              <a:rPr lang="hu-HU" sz="2200" dirty="0" err="1">
                <a:solidFill>
                  <a:schemeClr val="accent3">
                    <a:lumMod val="25000"/>
                  </a:schemeClr>
                </a:solidFill>
                <a:latin typeface="Abadi" panose="020B0604020104020204" pitchFamily="34" charset="0"/>
              </a:rPr>
              <a:t>value</a:t>
            </a:r>
            <a:r>
              <a:rPr lang="hu-HU" sz="2200" dirty="0">
                <a:solidFill>
                  <a:schemeClr val="accent3">
                    <a:lumMod val="25000"/>
                  </a:schemeClr>
                </a:solidFill>
                <a:latin typeface="Abadi" panose="020B0604020104020204" pitchFamily="34" charset="0"/>
              </a:rPr>
              <a:t> of </a:t>
            </a:r>
            <a:r>
              <a:rPr lang="hu-HU" sz="2200" dirty="0" err="1">
                <a:solidFill>
                  <a:schemeClr val="accent3">
                    <a:lumMod val="25000"/>
                  </a:schemeClr>
                </a:solidFill>
                <a:latin typeface="Abadi" panose="020B0604020104020204" pitchFamily="34" charset="0"/>
              </a:rPr>
              <a:t>the</a:t>
            </a:r>
            <a:r>
              <a:rPr lang="hu-HU" sz="2200" dirty="0">
                <a:solidFill>
                  <a:schemeClr val="accent3">
                    <a:lumMod val="25000"/>
                  </a:schemeClr>
                </a:solidFill>
                <a:latin typeface="Abadi" panose="020B0604020104020204" pitchFamily="34" charset="0"/>
              </a:rPr>
              <a:t> </a:t>
            </a:r>
            <a:r>
              <a:rPr lang="hu-HU" sz="2200" dirty="0" err="1">
                <a:solidFill>
                  <a:schemeClr val="accent3">
                    <a:lumMod val="25000"/>
                  </a:schemeClr>
                </a:solidFill>
                <a:latin typeface="Abadi" panose="020B0604020104020204" pitchFamily="34" charset="0"/>
              </a:rPr>
              <a:t>column</a:t>
            </a:r>
            <a:r>
              <a:rPr lang="hu-HU" sz="2200" dirty="0">
                <a:solidFill>
                  <a:schemeClr val="accent3">
                    <a:lumMod val="25000"/>
                  </a:schemeClr>
                </a:solidFill>
                <a:latin typeface="Abadi" panose="020B0604020104020204" pitchFamily="34" charset="0"/>
              </a:rPr>
              <a:t>. The </a:t>
            </a:r>
            <a:r>
              <a:rPr lang="hu-HU" sz="2200" dirty="0" err="1">
                <a:solidFill>
                  <a:schemeClr val="accent3">
                    <a:lumMod val="25000"/>
                  </a:schemeClr>
                </a:solidFill>
                <a:latin typeface="Abadi" panose="020B0604020104020204" pitchFamily="34" charset="0"/>
              </a:rPr>
              <a:t>values</a:t>
            </a:r>
            <a:r>
              <a:rPr lang="hu-HU" sz="2200" dirty="0">
                <a:solidFill>
                  <a:schemeClr val="accent3">
                    <a:lumMod val="25000"/>
                  </a:schemeClr>
                </a:solidFill>
                <a:latin typeface="Abadi" panose="020B0604020104020204" pitchFamily="34" charset="0"/>
              </a:rPr>
              <a:t> </a:t>
            </a:r>
            <a:r>
              <a:rPr lang="hu-HU" sz="2200" dirty="0" err="1">
                <a:solidFill>
                  <a:schemeClr val="accent3">
                    <a:lumMod val="25000"/>
                  </a:schemeClr>
                </a:solidFill>
                <a:latin typeface="Abadi" panose="020B0604020104020204" pitchFamily="34" charset="0"/>
              </a:rPr>
              <a:t>where</a:t>
            </a:r>
            <a:r>
              <a:rPr lang="hu-HU" sz="2200" dirty="0">
                <a:solidFill>
                  <a:schemeClr val="accent3">
                    <a:lumMod val="25000"/>
                  </a:schemeClr>
                </a:solidFill>
                <a:latin typeface="Abadi" panose="020B0604020104020204" pitchFamily="34" charset="0"/>
              </a:rPr>
              <a:t> </a:t>
            </a:r>
            <a:r>
              <a:rPr lang="hu-HU" sz="2200" dirty="0" err="1">
                <a:solidFill>
                  <a:schemeClr val="accent3">
                    <a:lumMod val="25000"/>
                  </a:schemeClr>
                </a:solidFill>
                <a:latin typeface="Abadi" panose="020B0604020104020204" pitchFamily="34" charset="0"/>
              </a:rPr>
              <a:t>then</a:t>
            </a:r>
            <a:r>
              <a:rPr lang="hu-HU" sz="2200" dirty="0">
                <a:solidFill>
                  <a:schemeClr val="accent3">
                    <a:lumMod val="25000"/>
                  </a:schemeClr>
                </a:solidFill>
                <a:latin typeface="Abadi" panose="020B0604020104020204" pitchFamily="34" charset="0"/>
              </a:rPr>
              <a:t> </a:t>
            </a:r>
            <a:r>
              <a:rPr lang="hu-HU" sz="2200" dirty="0" err="1">
                <a:solidFill>
                  <a:schemeClr val="accent3">
                    <a:lumMod val="25000"/>
                  </a:schemeClr>
                </a:solidFill>
                <a:latin typeface="Abadi" panose="020B0604020104020204" pitchFamily="34" charset="0"/>
              </a:rPr>
              <a:t>reinjected</a:t>
            </a:r>
            <a:r>
              <a:rPr lang="hu-HU" sz="2200" dirty="0">
                <a:solidFill>
                  <a:schemeClr val="accent3">
                    <a:lumMod val="25000"/>
                  </a:schemeClr>
                </a:solidFill>
                <a:latin typeface="Abadi" panose="020B0604020104020204" pitchFamily="34" charset="0"/>
              </a:rPr>
              <a:t> </a:t>
            </a:r>
            <a:r>
              <a:rPr lang="hu-HU" sz="2200" dirty="0" err="1">
                <a:solidFill>
                  <a:schemeClr val="accent3">
                    <a:lumMod val="25000"/>
                  </a:schemeClr>
                </a:solidFill>
                <a:latin typeface="Abadi" panose="020B0604020104020204" pitchFamily="34" charset="0"/>
              </a:rPr>
              <a:t>into</a:t>
            </a:r>
            <a:r>
              <a:rPr lang="hu-HU" sz="2200" dirty="0">
                <a:solidFill>
                  <a:schemeClr val="accent3">
                    <a:lumMod val="25000"/>
                  </a:schemeClr>
                </a:solidFill>
                <a:latin typeface="Abadi" panose="020B0604020104020204" pitchFamily="34" charset="0"/>
              </a:rPr>
              <a:t> </a:t>
            </a:r>
            <a:r>
              <a:rPr lang="hu-HU" sz="2200" dirty="0" err="1">
                <a:solidFill>
                  <a:schemeClr val="accent3">
                    <a:lumMod val="25000"/>
                  </a:schemeClr>
                </a:solidFill>
                <a:latin typeface="Abadi" panose="020B0604020104020204" pitchFamily="34" charset="0"/>
              </a:rPr>
              <a:t>the</a:t>
            </a:r>
            <a:r>
              <a:rPr lang="hu-HU" sz="2200" dirty="0">
                <a:solidFill>
                  <a:schemeClr val="accent3">
                    <a:lumMod val="25000"/>
                  </a:schemeClr>
                </a:solidFill>
                <a:latin typeface="Abadi" panose="020B0604020104020204" pitchFamily="34" charset="0"/>
              </a:rPr>
              <a:t> </a:t>
            </a:r>
            <a:r>
              <a:rPr lang="hu-HU" sz="2200" dirty="0" err="1">
                <a:solidFill>
                  <a:schemeClr val="accent3">
                    <a:lumMod val="25000"/>
                  </a:schemeClr>
                </a:solidFill>
                <a:latin typeface="Abadi" panose="020B0604020104020204" pitchFamily="34" charset="0"/>
              </a:rPr>
              <a:t>same</a:t>
            </a:r>
            <a:r>
              <a:rPr lang="hu-HU" sz="2200" dirty="0">
                <a:solidFill>
                  <a:schemeClr val="accent3">
                    <a:lumMod val="25000"/>
                  </a:schemeClr>
                </a:solidFill>
                <a:latin typeface="Abadi" panose="020B0604020104020204" pitchFamily="34" charset="0"/>
              </a:rPr>
              <a:t> </a:t>
            </a:r>
            <a:r>
              <a:rPr lang="hu-HU" sz="2200" dirty="0" err="1">
                <a:solidFill>
                  <a:schemeClr val="accent3">
                    <a:lumMod val="25000"/>
                  </a:schemeClr>
                </a:solidFill>
                <a:latin typeface="Abadi" panose="020B0604020104020204" pitchFamily="34" charset="0"/>
              </a:rPr>
              <a:t>dataframe</a:t>
            </a:r>
            <a:r>
              <a:rPr lang="hu-HU" sz="2200" dirty="0">
                <a:solidFill>
                  <a:schemeClr val="accent3">
                    <a:lumMod val="25000"/>
                  </a:schemeClr>
                </a:solidFill>
                <a:latin typeface="Abadi" panose="020B0604020104020204" pitchFamily="34" charset="0"/>
              </a:rPr>
              <a:t> and </a:t>
            </a:r>
            <a:r>
              <a:rPr lang="hu-HU" sz="2200" dirty="0" err="1">
                <a:solidFill>
                  <a:schemeClr val="accent3">
                    <a:lumMod val="25000"/>
                  </a:schemeClr>
                </a:solidFill>
                <a:latin typeface="Abadi" panose="020B0604020104020204" pitchFamily="34" charset="0"/>
              </a:rPr>
              <a:t>exported</a:t>
            </a:r>
            <a:r>
              <a:rPr lang="hu-HU" sz="2200" dirty="0">
                <a:solidFill>
                  <a:schemeClr val="accent3">
                    <a:lumMod val="25000"/>
                  </a:schemeClr>
                </a:solidFill>
                <a:latin typeface="Abadi" panose="020B0604020104020204" pitchFamily="34" charset="0"/>
              </a:rPr>
              <a:t> </a:t>
            </a:r>
            <a:r>
              <a:rPr lang="hu-HU" sz="2200" dirty="0" err="1">
                <a:solidFill>
                  <a:schemeClr val="accent3">
                    <a:lumMod val="25000"/>
                  </a:schemeClr>
                </a:solidFill>
                <a:latin typeface="Abadi" panose="020B0604020104020204" pitchFamily="34" charset="0"/>
              </a:rPr>
              <a:t>to</a:t>
            </a:r>
            <a:r>
              <a:rPr lang="hu-HU" sz="2200" dirty="0">
                <a:solidFill>
                  <a:schemeClr val="accent3">
                    <a:lumMod val="25000"/>
                  </a:schemeClr>
                </a:solidFill>
                <a:latin typeface="Abadi" panose="020B0604020104020204" pitchFamily="34" charset="0"/>
              </a:rPr>
              <a:t> </a:t>
            </a:r>
            <a:r>
              <a:rPr lang="hu-HU" sz="2200" dirty="0" err="1">
                <a:solidFill>
                  <a:schemeClr val="accent3">
                    <a:lumMod val="25000"/>
                  </a:schemeClr>
                </a:solidFill>
                <a:latin typeface="Abadi" panose="020B0604020104020204" pitchFamily="34" charset="0"/>
              </a:rPr>
              <a:t>csv</a:t>
            </a:r>
            <a:endParaRPr lang="en-US" sz="2200" dirty="0">
              <a:solidFill>
                <a:schemeClr val="accent3">
                  <a:lumMod val="25000"/>
                </a:schemeClr>
              </a:solidFill>
              <a:latin typeface="Abadi" panose="020B0604020104020204" pitchFamily="34" charset="0"/>
            </a:endParaRPr>
          </a:p>
          <a:p>
            <a:r>
              <a:rPr lang="en-US" sz="2200" dirty="0">
                <a:solidFill>
                  <a:schemeClr val="accent3">
                    <a:lumMod val="25000"/>
                  </a:schemeClr>
                </a:solidFill>
                <a:latin typeface="Abadi" panose="020B0604020104020204" pitchFamily="34" charset="0"/>
              </a:rPr>
              <a:t>GitHub </a:t>
            </a:r>
            <a:r>
              <a:rPr lang="hu-HU" sz="2200" dirty="0">
                <a:solidFill>
                  <a:schemeClr val="accent3">
                    <a:lumMod val="25000"/>
                  </a:schemeClr>
                </a:solidFill>
                <a:latin typeface="Abadi" panose="020B0604020104020204" pitchFamily="34" charset="0"/>
              </a:rPr>
              <a:t>:</a:t>
            </a:r>
          </a:p>
          <a:p>
            <a:pPr marL="0" indent="0">
              <a:buNone/>
            </a:pPr>
            <a:r>
              <a:rPr lang="hu-HU" sz="2200" dirty="0">
                <a:solidFill>
                  <a:schemeClr val="accent3">
                    <a:lumMod val="25000"/>
                  </a:schemeClr>
                </a:solidFill>
                <a:latin typeface="Abadi" panose="020B0604020104020204" pitchFamily="34" charset="0"/>
              </a:rPr>
              <a:t>https://github.com/hogergo/IBM-Data-Scientist-Applied-Capstone/blob/main/jupyter-labs-spacex-data-collection-api.ipynb</a:t>
            </a:r>
            <a:endParaRPr lang="en-US" sz="2400" dirty="0"/>
          </a:p>
          <a:p>
            <a:pPr marL="0" indent="0">
              <a:buNone/>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graphicFrame>
        <p:nvGraphicFramePr>
          <p:cNvPr id="2" name="Diagram 1">
            <a:extLst>
              <a:ext uri="{FF2B5EF4-FFF2-40B4-BE49-F238E27FC236}">
                <a16:creationId xmlns:a16="http://schemas.microsoft.com/office/drawing/2014/main" id="{214E3BD6-EDFC-FC59-C4A4-DE827F7598AB}"/>
              </a:ext>
            </a:extLst>
          </p:cNvPr>
          <p:cNvGraphicFramePr/>
          <p:nvPr>
            <p:extLst>
              <p:ext uri="{D42A27DB-BD31-4B8C-83A1-F6EECF244321}">
                <p14:modId xmlns:p14="http://schemas.microsoft.com/office/powerpoint/2010/main" val="2827814046"/>
              </p:ext>
            </p:extLst>
          </p:nvPr>
        </p:nvGraphicFramePr>
        <p:xfrm>
          <a:off x="770010" y="2055448"/>
          <a:ext cx="11421989"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hu-HU" sz="2200" dirty="0" err="1">
                <a:solidFill>
                  <a:schemeClr val="accent3">
                    <a:lumMod val="25000"/>
                  </a:schemeClr>
                </a:solidFill>
                <a:latin typeface="Abadi"/>
              </a:rPr>
              <a:t>To</a:t>
            </a:r>
            <a:r>
              <a:rPr lang="hu-HU" sz="2200" dirty="0">
                <a:solidFill>
                  <a:schemeClr val="accent3">
                    <a:lumMod val="25000"/>
                  </a:schemeClr>
                </a:solidFill>
                <a:latin typeface="Abadi"/>
              </a:rPr>
              <a:t> </a:t>
            </a:r>
            <a:r>
              <a:rPr lang="hu-HU" sz="2200" dirty="0" err="1">
                <a:solidFill>
                  <a:schemeClr val="accent3">
                    <a:lumMod val="25000"/>
                  </a:schemeClr>
                </a:solidFill>
                <a:latin typeface="Abadi"/>
              </a:rPr>
              <a:t>determin</a:t>
            </a:r>
            <a:r>
              <a:rPr lang="hu-HU" sz="2200" dirty="0">
                <a:solidFill>
                  <a:schemeClr val="accent3">
                    <a:lumMod val="25000"/>
                  </a:schemeClr>
                </a:solidFill>
                <a:latin typeface="Abadi"/>
              </a:rPr>
              <a:t> </a:t>
            </a:r>
            <a:r>
              <a:rPr lang="hu-HU" sz="2200" dirty="0" err="1">
                <a:solidFill>
                  <a:schemeClr val="accent3">
                    <a:lumMod val="25000"/>
                  </a:schemeClr>
                </a:solidFill>
                <a:latin typeface="Abadi"/>
              </a:rPr>
              <a:t>the</a:t>
            </a:r>
            <a:r>
              <a:rPr lang="hu-HU" sz="2200" dirty="0">
                <a:solidFill>
                  <a:schemeClr val="accent3">
                    <a:lumMod val="25000"/>
                  </a:schemeClr>
                </a:solidFill>
                <a:latin typeface="Abadi"/>
              </a:rPr>
              <a:t> </a:t>
            </a:r>
            <a:r>
              <a:rPr lang="hu-HU" sz="2200" dirty="0" err="1">
                <a:solidFill>
                  <a:schemeClr val="accent3">
                    <a:lumMod val="25000"/>
                  </a:schemeClr>
                </a:solidFill>
                <a:latin typeface="Abadi"/>
              </a:rPr>
              <a:t>correlation</a:t>
            </a:r>
            <a:r>
              <a:rPr lang="hu-HU" sz="2200" dirty="0">
                <a:solidFill>
                  <a:schemeClr val="accent3">
                    <a:lumMod val="25000"/>
                  </a:schemeClr>
                </a:solidFill>
                <a:latin typeface="Abadi"/>
              </a:rPr>
              <a:t> </a:t>
            </a:r>
            <a:r>
              <a:rPr lang="hu-HU" sz="2200" dirty="0" err="1">
                <a:solidFill>
                  <a:schemeClr val="accent3">
                    <a:lumMod val="25000"/>
                  </a:schemeClr>
                </a:solidFill>
                <a:latin typeface="Abadi"/>
              </a:rPr>
              <a:t>between</a:t>
            </a:r>
            <a:r>
              <a:rPr lang="hu-HU" sz="2200" dirty="0">
                <a:solidFill>
                  <a:schemeClr val="accent3">
                    <a:lumMod val="25000"/>
                  </a:schemeClr>
                </a:solidFill>
                <a:latin typeface="Abadi"/>
              </a:rPr>
              <a:t> 2 </a:t>
            </a:r>
            <a:r>
              <a:rPr lang="hu-HU" sz="2200" dirty="0" err="1">
                <a:solidFill>
                  <a:schemeClr val="accent3">
                    <a:lumMod val="25000"/>
                  </a:schemeClr>
                </a:solidFill>
                <a:latin typeface="Abadi"/>
              </a:rPr>
              <a:t>variables</a:t>
            </a:r>
            <a:r>
              <a:rPr lang="hu-HU" sz="2200" dirty="0">
                <a:solidFill>
                  <a:schemeClr val="accent3">
                    <a:lumMod val="25000"/>
                  </a:schemeClr>
                </a:solidFill>
                <a:latin typeface="Abadi"/>
              </a:rPr>
              <a:t>, </a:t>
            </a:r>
            <a:r>
              <a:rPr lang="hu-HU" sz="2200" dirty="0" err="1">
                <a:solidFill>
                  <a:schemeClr val="accent3">
                    <a:lumMod val="25000"/>
                  </a:schemeClr>
                </a:solidFill>
                <a:latin typeface="Abadi"/>
              </a:rPr>
              <a:t>scatter</a:t>
            </a:r>
            <a:r>
              <a:rPr lang="hu-HU" sz="2200" dirty="0">
                <a:solidFill>
                  <a:schemeClr val="accent3">
                    <a:lumMod val="25000"/>
                  </a:schemeClr>
                </a:solidFill>
                <a:latin typeface="Abadi"/>
              </a:rPr>
              <a:t> </a:t>
            </a:r>
            <a:r>
              <a:rPr lang="hu-HU" sz="2200" dirty="0" err="1">
                <a:solidFill>
                  <a:schemeClr val="accent3">
                    <a:lumMod val="25000"/>
                  </a:schemeClr>
                </a:solidFill>
                <a:latin typeface="Abadi"/>
              </a:rPr>
              <a:t>plots</a:t>
            </a:r>
            <a:r>
              <a:rPr lang="hu-HU" sz="2200" dirty="0">
                <a:solidFill>
                  <a:schemeClr val="accent3">
                    <a:lumMod val="25000"/>
                  </a:schemeClr>
                </a:solidFill>
                <a:latin typeface="Abadi"/>
              </a:rPr>
              <a:t> </a:t>
            </a:r>
            <a:r>
              <a:rPr lang="hu-HU" sz="2200" dirty="0" err="1">
                <a:solidFill>
                  <a:schemeClr val="accent3">
                    <a:lumMod val="25000"/>
                  </a:schemeClr>
                </a:solidFill>
                <a:latin typeface="Abadi"/>
              </a:rPr>
              <a:t>where</a:t>
            </a:r>
            <a:r>
              <a:rPr lang="hu-HU" sz="2200" dirty="0">
                <a:solidFill>
                  <a:schemeClr val="accent3">
                    <a:lumMod val="25000"/>
                  </a:schemeClr>
                </a:solidFill>
                <a:latin typeface="Abadi"/>
              </a:rPr>
              <a:t> </a:t>
            </a:r>
            <a:r>
              <a:rPr lang="hu-HU" sz="2200" dirty="0" err="1">
                <a:solidFill>
                  <a:schemeClr val="accent3">
                    <a:lumMod val="25000"/>
                  </a:schemeClr>
                </a:solidFill>
                <a:latin typeface="Abadi"/>
              </a:rPr>
              <a:t>used</a:t>
            </a:r>
            <a:r>
              <a:rPr lang="hu-HU" sz="2200" dirty="0">
                <a:solidFill>
                  <a:schemeClr val="accent3">
                    <a:lumMod val="25000"/>
                  </a:schemeClr>
                </a:solidFill>
                <a:latin typeface="Abadi"/>
              </a:rPr>
              <a:t> </a:t>
            </a:r>
            <a:r>
              <a:rPr lang="hu-HU" sz="2200" dirty="0" err="1">
                <a:solidFill>
                  <a:schemeClr val="accent3">
                    <a:lumMod val="25000"/>
                  </a:schemeClr>
                </a:solidFill>
                <a:latin typeface="Abadi"/>
              </a:rPr>
              <a:t>using</a:t>
            </a:r>
            <a:r>
              <a:rPr lang="hu-HU" sz="2200" dirty="0">
                <a:solidFill>
                  <a:schemeClr val="accent3">
                    <a:lumMod val="25000"/>
                  </a:schemeClr>
                </a:solidFill>
                <a:latin typeface="Abadi"/>
              </a:rPr>
              <a:t> </a:t>
            </a:r>
            <a:r>
              <a:rPr lang="hu-HU" sz="2200" dirty="0" err="1">
                <a:solidFill>
                  <a:schemeClr val="accent3">
                    <a:lumMod val="25000"/>
                  </a:schemeClr>
                </a:solidFill>
                <a:latin typeface="Abadi"/>
              </a:rPr>
              <a:t>seaborn</a:t>
            </a:r>
            <a:r>
              <a:rPr lang="hu-HU" sz="2200" dirty="0">
                <a:solidFill>
                  <a:schemeClr val="accent3">
                    <a:lumMod val="25000"/>
                  </a:schemeClr>
                </a:solidFill>
                <a:latin typeface="Abadi"/>
              </a:rPr>
              <a:t> </a:t>
            </a:r>
            <a:r>
              <a:rPr lang="hu-HU" sz="2200" dirty="0" err="1">
                <a:solidFill>
                  <a:schemeClr val="accent3">
                    <a:lumMod val="25000"/>
                  </a:schemeClr>
                </a:solidFill>
                <a:latin typeface="Abadi"/>
              </a:rPr>
              <a:t>library</a:t>
            </a:r>
            <a:r>
              <a:rPr lang="hu-HU" sz="2200" dirty="0">
                <a:solidFill>
                  <a:schemeClr val="accent3">
                    <a:lumMod val="25000"/>
                  </a:schemeClr>
                </a:solidFill>
                <a:latin typeface="Abadi"/>
              </a:rPr>
              <a:t>. The main </a:t>
            </a:r>
            <a:r>
              <a:rPr lang="hu-HU" sz="2200" dirty="0" err="1">
                <a:solidFill>
                  <a:schemeClr val="accent3">
                    <a:lumMod val="25000"/>
                  </a:schemeClr>
                </a:solidFill>
                <a:latin typeface="Abadi"/>
              </a:rPr>
              <a:t>question</a:t>
            </a:r>
            <a:r>
              <a:rPr lang="hu-HU" sz="2200" dirty="0">
                <a:solidFill>
                  <a:schemeClr val="accent3">
                    <a:lumMod val="25000"/>
                  </a:schemeClr>
                </a:solidFill>
                <a:latin typeface="Abadi"/>
              </a:rPr>
              <a:t> </a:t>
            </a:r>
            <a:r>
              <a:rPr lang="hu-HU" sz="2200" dirty="0" err="1">
                <a:solidFill>
                  <a:schemeClr val="accent3">
                    <a:lumMod val="25000"/>
                  </a:schemeClr>
                </a:solidFill>
                <a:latin typeface="Abadi"/>
              </a:rPr>
              <a:t>was</a:t>
            </a:r>
            <a:r>
              <a:rPr lang="hu-HU" sz="2200" dirty="0">
                <a:solidFill>
                  <a:schemeClr val="accent3">
                    <a:lumMod val="25000"/>
                  </a:schemeClr>
                </a:solidFill>
                <a:latin typeface="Abadi"/>
              </a:rPr>
              <a:t> </a:t>
            </a:r>
            <a:r>
              <a:rPr lang="hu-HU" sz="2200" dirty="0" err="1">
                <a:solidFill>
                  <a:schemeClr val="accent3">
                    <a:lumMod val="25000"/>
                  </a:schemeClr>
                </a:solidFill>
                <a:latin typeface="Abadi"/>
              </a:rPr>
              <a:t>that</a:t>
            </a:r>
            <a:r>
              <a:rPr lang="hu-HU" sz="2200" dirty="0">
                <a:solidFill>
                  <a:schemeClr val="accent3">
                    <a:lumMod val="25000"/>
                  </a:schemeClr>
                </a:solidFill>
                <a:latin typeface="Abadi"/>
              </a:rPr>
              <a:t> is </a:t>
            </a:r>
            <a:r>
              <a:rPr lang="hu-HU" sz="2200" dirty="0" err="1">
                <a:solidFill>
                  <a:schemeClr val="accent3">
                    <a:lumMod val="25000"/>
                  </a:schemeClr>
                </a:solidFill>
                <a:latin typeface="Abadi"/>
              </a:rPr>
              <a:t>there</a:t>
            </a:r>
            <a:r>
              <a:rPr lang="hu-HU" sz="2200" dirty="0">
                <a:solidFill>
                  <a:schemeClr val="accent3">
                    <a:lumMod val="25000"/>
                  </a:schemeClr>
                </a:solidFill>
                <a:latin typeface="Abadi"/>
              </a:rPr>
              <a:t> a </a:t>
            </a:r>
            <a:r>
              <a:rPr lang="hu-HU" sz="2200" dirty="0" err="1">
                <a:solidFill>
                  <a:schemeClr val="accent3">
                    <a:lumMod val="25000"/>
                  </a:schemeClr>
                </a:solidFill>
                <a:latin typeface="Abadi"/>
              </a:rPr>
              <a:t>corellation</a:t>
            </a:r>
            <a:r>
              <a:rPr lang="hu-HU" sz="2200" dirty="0">
                <a:solidFill>
                  <a:schemeClr val="accent3">
                    <a:lumMod val="25000"/>
                  </a:schemeClr>
                </a:solidFill>
                <a:latin typeface="Abadi"/>
              </a:rPr>
              <a:t> </a:t>
            </a:r>
            <a:r>
              <a:rPr lang="hu-HU" sz="2200" dirty="0" err="1">
                <a:solidFill>
                  <a:schemeClr val="accent3">
                    <a:lumMod val="25000"/>
                  </a:schemeClr>
                </a:solidFill>
                <a:latin typeface="Abadi"/>
              </a:rPr>
              <a:t>between</a:t>
            </a:r>
            <a:r>
              <a:rPr lang="hu-HU" sz="2200" dirty="0">
                <a:solidFill>
                  <a:schemeClr val="accent3">
                    <a:lumMod val="25000"/>
                  </a:schemeClr>
                </a:solidFill>
                <a:latin typeface="Abadi"/>
              </a:rPr>
              <a:t> </a:t>
            </a:r>
            <a:r>
              <a:rPr lang="hu-HU" sz="2200" dirty="0" err="1">
                <a:solidFill>
                  <a:schemeClr val="accent3">
                    <a:lumMod val="25000"/>
                  </a:schemeClr>
                </a:solidFill>
                <a:latin typeface="Abadi"/>
              </a:rPr>
              <a:t>the</a:t>
            </a:r>
            <a:r>
              <a:rPr lang="hu-HU" sz="2200" dirty="0">
                <a:solidFill>
                  <a:schemeClr val="accent3">
                    <a:lumMod val="25000"/>
                  </a:schemeClr>
                </a:solidFill>
                <a:latin typeface="Abadi"/>
              </a:rPr>
              <a:t> </a:t>
            </a:r>
            <a:r>
              <a:rPr lang="hu-HU" sz="2200" dirty="0" err="1">
                <a:solidFill>
                  <a:schemeClr val="accent3">
                    <a:lumMod val="25000"/>
                  </a:schemeClr>
                </a:solidFill>
                <a:latin typeface="Abadi"/>
              </a:rPr>
              <a:t>success</a:t>
            </a:r>
            <a:r>
              <a:rPr lang="hu-HU" sz="2200" dirty="0">
                <a:solidFill>
                  <a:schemeClr val="accent3">
                    <a:lumMod val="25000"/>
                  </a:schemeClr>
                </a:solidFill>
                <a:latin typeface="Abadi"/>
              </a:rPr>
              <a:t> of a </a:t>
            </a:r>
            <a:r>
              <a:rPr lang="hu-HU" sz="2200" dirty="0" err="1">
                <a:solidFill>
                  <a:schemeClr val="accent3">
                    <a:lumMod val="25000"/>
                  </a:schemeClr>
                </a:solidFill>
                <a:latin typeface="Abadi"/>
              </a:rPr>
              <a:t>launch</a:t>
            </a:r>
            <a:r>
              <a:rPr lang="hu-HU" sz="2200" dirty="0">
                <a:solidFill>
                  <a:schemeClr val="accent3">
                    <a:lumMod val="25000"/>
                  </a:schemeClr>
                </a:solidFill>
                <a:latin typeface="Abadi"/>
              </a:rPr>
              <a:t> and </a:t>
            </a:r>
            <a:r>
              <a:rPr lang="hu-HU" sz="2200" dirty="0" err="1">
                <a:solidFill>
                  <a:schemeClr val="accent3">
                    <a:lumMod val="25000"/>
                  </a:schemeClr>
                </a:solidFill>
                <a:latin typeface="Abadi"/>
              </a:rPr>
              <a:t>other</a:t>
            </a:r>
            <a:r>
              <a:rPr lang="hu-HU" sz="2200" dirty="0">
                <a:solidFill>
                  <a:schemeClr val="accent3">
                    <a:lumMod val="25000"/>
                  </a:schemeClr>
                </a:solidFill>
                <a:latin typeface="Abadi"/>
              </a:rPr>
              <a:t> </a:t>
            </a:r>
            <a:r>
              <a:rPr lang="hu-HU" sz="2200" dirty="0" err="1">
                <a:solidFill>
                  <a:schemeClr val="accent3">
                    <a:lumMod val="25000"/>
                  </a:schemeClr>
                </a:solidFill>
                <a:latin typeface="Abadi"/>
              </a:rPr>
              <a:t>launch</a:t>
            </a:r>
            <a:r>
              <a:rPr lang="hu-HU" sz="2200" dirty="0">
                <a:solidFill>
                  <a:schemeClr val="accent3">
                    <a:lumMod val="25000"/>
                  </a:schemeClr>
                </a:solidFill>
                <a:latin typeface="Abadi"/>
              </a:rPr>
              <a:t> </a:t>
            </a:r>
            <a:r>
              <a:rPr lang="hu-HU" sz="2200" dirty="0" err="1">
                <a:solidFill>
                  <a:schemeClr val="accent3">
                    <a:lumMod val="25000"/>
                  </a:schemeClr>
                </a:solidFill>
                <a:latin typeface="Abadi"/>
              </a:rPr>
              <a:t>parameters</a:t>
            </a:r>
            <a:r>
              <a:rPr lang="hu-HU" sz="2200" dirty="0">
                <a:solidFill>
                  <a:schemeClr val="accent3">
                    <a:lumMod val="25000"/>
                  </a:schemeClr>
                </a:solidFill>
                <a:latin typeface="Abadi"/>
              </a:rPr>
              <a:t> </a:t>
            </a:r>
            <a:r>
              <a:rPr lang="hu-HU" sz="2200" dirty="0" err="1">
                <a:solidFill>
                  <a:schemeClr val="accent3">
                    <a:lumMod val="25000"/>
                  </a:schemeClr>
                </a:solidFill>
                <a:latin typeface="Abadi"/>
              </a:rPr>
              <a:t>eg</a:t>
            </a:r>
            <a:r>
              <a:rPr lang="hu-HU" sz="2200" dirty="0">
                <a:solidFill>
                  <a:schemeClr val="accent3">
                    <a:lumMod val="25000"/>
                  </a:schemeClr>
                </a:solidFill>
                <a:latin typeface="Abadi"/>
              </a:rPr>
              <a:t>.: </a:t>
            </a:r>
            <a:r>
              <a:rPr lang="hu-HU" sz="2200" dirty="0" err="1">
                <a:solidFill>
                  <a:schemeClr val="accent3">
                    <a:lumMod val="25000"/>
                  </a:schemeClr>
                </a:solidFill>
                <a:latin typeface="Abadi"/>
              </a:rPr>
              <a:t>FlightNumber</a:t>
            </a:r>
            <a:r>
              <a:rPr lang="hu-HU" sz="2200" dirty="0">
                <a:solidFill>
                  <a:schemeClr val="accent3">
                    <a:lumMod val="25000"/>
                  </a:schemeClr>
                </a:solidFill>
                <a:latin typeface="Abadi"/>
              </a:rPr>
              <a:t> </a:t>
            </a:r>
            <a:r>
              <a:rPr lang="hu-HU" sz="2200" dirty="0" err="1">
                <a:solidFill>
                  <a:schemeClr val="accent3">
                    <a:lumMod val="25000"/>
                  </a:schemeClr>
                </a:solidFill>
                <a:latin typeface="Abadi"/>
              </a:rPr>
              <a:t>or</a:t>
            </a:r>
            <a:r>
              <a:rPr lang="hu-HU" sz="2200" dirty="0">
                <a:solidFill>
                  <a:schemeClr val="accent3">
                    <a:lumMod val="25000"/>
                  </a:schemeClr>
                </a:solidFill>
                <a:latin typeface="Abadi"/>
              </a:rPr>
              <a:t> </a:t>
            </a:r>
            <a:r>
              <a:rPr lang="hu-HU" sz="2200" dirty="0" err="1">
                <a:solidFill>
                  <a:schemeClr val="accent3">
                    <a:lumMod val="25000"/>
                  </a:schemeClr>
                </a:solidFill>
                <a:latin typeface="Abadi"/>
              </a:rPr>
              <a:t>LaunchSite</a:t>
            </a:r>
            <a:r>
              <a:rPr lang="hu-HU" sz="2200" dirty="0">
                <a:solidFill>
                  <a:schemeClr val="accent3">
                    <a:lumMod val="25000"/>
                  </a:schemeClr>
                </a:solidFill>
                <a:latin typeface="Abadi"/>
              </a:rPr>
              <a:t>.</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GitHub </a:t>
            </a:r>
            <a:r>
              <a:rPr lang="hu-HU" sz="2200" dirty="0">
                <a:solidFill>
                  <a:schemeClr val="accent3">
                    <a:lumMod val="25000"/>
                  </a:schemeClr>
                </a:solidFill>
                <a:latin typeface="Abadi" panose="020B0604020104020204" pitchFamily="34" charset="0"/>
              </a:rPr>
              <a:t>URL:</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https://github.com/hogergo/IBM-Data-Scientist-Applied-Capstone/blob/main/edadataviz.ipynb</a:t>
            </a: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380967"/>
            <a:ext cx="9745589" cy="4351338"/>
          </a:xfrm>
          <a:prstGeom prst="rect">
            <a:avLst/>
          </a:prstGeom>
        </p:spPr>
        <p:txBody>
          <a:bodyPr lIns="91440" tIns="45720" rIns="91440" bIns="45720" anchor="t"/>
          <a:lstStyle/>
          <a:p>
            <a:pPr>
              <a:lnSpc>
                <a:spcPct val="100000"/>
              </a:lnSpc>
              <a:spcBef>
                <a:spcPts val="1400"/>
              </a:spcBef>
            </a:pPr>
            <a:r>
              <a:rPr lang="hu-HU" sz="2200" dirty="0" err="1">
                <a:solidFill>
                  <a:schemeClr val="accent3">
                    <a:lumMod val="25000"/>
                  </a:schemeClr>
                </a:solidFill>
                <a:latin typeface="Abadi"/>
              </a:rPr>
              <a:t>Unique</a:t>
            </a:r>
            <a:r>
              <a:rPr lang="hu-HU" sz="2200" dirty="0">
                <a:solidFill>
                  <a:schemeClr val="accent3">
                    <a:lumMod val="25000"/>
                  </a:schemeClr>
                </a:solidFill>
                <a:latin typeface="Abadi"/>
              </a:rPr>
              <a:t> </a:t>
            </a:r>
            <a:r>
              <a:rPr lang="hu-HU" sz="2200" dirty="0" err="1">
                <a:solidFill>
                  <a:schemeClr val="accent3">
                    <a:lumMod val="25000"/>
                  </a:schemeClr>
                </a:solidFill>
                <a:latin typeface="Abadi"/>
              </a:rPr>
              <a:t>launch</a:t>
            </a:r>
            <a:r>
              <a:rPr lang="hu-HU" sz="2200" dirty="0">
                <a:solidFill>
                  <a:schemeClr val="accent3">
                    <a:lumMod val="25000"/>
                  </a:schemeClr>
                </a:solidFill>
                <a:latin typeface="Abadi"/>
              </a:rPr>
              <a:t> site </a:t>
            </a:r>
            <a:r>
              <a:rPr lang="hu-HU" sz="2200" dirty="0" err="1">
                <a:solidFill>
                  <a:schemeClr val="accent3">
                    <a:lumMod val="25000"/>
                  </a:schemeClr>
                </a:solidFill>
                <a:latin typeface="Abadi"/>
              </a:rPr>
              <a:t>names</a:t>
            </a:r>
            <a:endParaRPr lang="hu-HU" sz="2200" dirty="0">
              <a:solidFill>
                <a:schemeClr val="accent3">
                  <a:lumMod val="25000"/>
                </a:schemeClr>
              </a:solidFill>
              <a:latin typeface="Abadi"/>
            </a:endParaRPr>
          </a:p>
          <a:p>
            <a:pPr>
              <a:lnSpc>
                <a:spcPct val="100000"/>
              </a:lnSpc>
              <a:spcBef>
                <a:spcPts val="1400"/>
              </a:spcBef>
            </a:pPr>
            <a:r>
              <a:rPr lang="hu-HU" sz="2200" dirty="0">
                <a:solidFill>
                  <a:schemeClr val="accent3">
                    <a:lumMod val="25000"/>
                  </a:schemeClr>
                </a:solidFill>
                <a:latin typeface="Abadi"/>
              </a:rPr>
              <a:t>5 </a:t>
            </a:r>
            <a:r>
              <a:rPr lang="hu-HU" sz="2200" dirty="0" err="1">
                <a:solidFill>
                  <a:schemeClr val="accent3">
                    <a:lumMod val="25000"/>
                  </a:schemeClr>
                </a:solidFill>
                <a:latin typeface="Abadi"/>
              </a:rPr>
              <a:t>times</a:t>
            </a:r>
            <a:r>
              <a:rPr lang="hu-HU" sz="2200" dirty="0">
                <a:solidFill>
                  <a:schemeClr val="accent3">
                    <a:lumMod val="25000"/>
                  </a:schemeClr>
                </a:solidFill>
                <a:latin typeface="Abadi"/>
              </a:rPr>
              <a:t> CCA </a:t>
            </a:r>
            <a:r>
              <a:rPr lang="hu-HU" sz="2200" dirty="0" err="1">
                <a:solidFill>
                  <a:schemeClr val="accent3">
                    <a:lumMod val="25000"/>
                  </a:schemeClr>
                </a:solidFill>
                <a:latin typeface="Abadi"/>
              </a:rPr>
              <a:t>lauch</a:t>
            </a:r>
            <a:r>
              <a:rPr lang="hu-HU" sz="2200" dirty="0">
                <a:solidFill>
                  <a:schemeClr val="accent3">
                    <a:lumMod val="25000"/>
                  </a:schemeClr>
                </a:solidFill>
                <a:latin typeface="Abadi"/>
              </a:rPr>
              <a:t> site </a:t>
            </a:r>
            <a:r>
              <a:rPr lang="hu-HU" sz="2200" dirty="0" err="1">
                <a:solidFill>
                  <a:schemeClr val="accent3">
                    <a:lumMod val="25000"/>
                  </a:schemeClr>
                </a:solidFill>
                <a:latin typeface="Abadi"/>
              </a:rPr>
              <a:t>was</a:t>
            </a:r>
            <a:r>
              <a:rPr lang="hu-HU" sz="2200" dirty="0">
                <a:solidFill>
                  <a:schemeClr val="accent3">
                    <a:lumMod val="25000"/>
                  </a:schemeClr>
                </a:solidFill>
                <a:latin typeface="Abadi"/>
              </a:rPr>
              <a:t> </a:t>
            </a:r>
            <a:r>
              <a:rPr lang="hu-HU" sz="2200" dirty="0" err="1">
                <a:solidFill>
                  <a:schemeClr val="accent3">
                    <a:lumMod val="25000"/>
                  </a:schemeClr>
                </a:solidFill>
                <a:latin typeface="Abadi"/>
              </a:rPr>
              <a:t>used</a:t>
            </a:r>
            <a:endParaRPr lang="hu-HU" sz="2200" dirty="0">
              <a:solidFill>
                <a:schemeClr val="accent3">
                  <a:lumMod val="25000"/>
                </a:schemeClr>
              </a:solidFill>
              <a:latin typeface="Abadi"/>
            </a:endParaRPr>
          </a:p>
          <a:p>
            <a:pPr>
              <a:lnSpc>
                <a:spcPct val="100000"/>
              </a:lnSpc>
              <a:spcBef>
                <a:spcPts val="1400"/>
              </a:spcBef>
            </a:pPr>
            <a:r>
              <a:rPr lang="hu-HU" sz="2200" dirty="0">
                <a:solidFill>
                  <a:schemeClr val="accent3">
                    <a:lumMod val="25000"/>
                  </a:schemeClr>
                </a:solidFill>
                <a:latin typeface="Abadi"/>
              </a:rPr>
              <a:t>Total </a:t>
            </a:r>
            <a:r>
              <a:rPr lang="hu-HU" sz="2200" dirty="0" err="1">
                <a:solidFill>
                  <a:schemeClr val="accent3">
                    <a:lumMod val="25000"/>
                  </a:schemeClr>
                </a:solidFill>
                <a:latin typeface="Abadi"/>
              </a:rPr>
              <a:t>payload</a:t>
            </a:r>
            <a:r>
              <a:rPr lang="hu-HU" sz="2200" dirty="0">
                <a:solidFill>
                  <a:schemeClr val="accent3">
                    <a:lumMod val="25000"/>
                  </a:schemeClr>
                </a:solidFill>
                <a:latin typeface="Abadi"/>
              </a:rPr>
              <a:t> </a:t>
            </a:r>
            <a:r>
              <a:rPr lang="hu-HU" sz="2200" dirty="0" err="1">
                <a:solidFill>
                  <a:schemeClr val="accent3">
                    <a:lumMod val="25000"/>
                  </a:schemeClr>
                </a:solidFill>
                <a:latin typeface="Abadi"/>
              </a:rPr>
              <a:t>carried</a:t>
            </a:r>
            <a:r>
              <a:rPr lang="hu-HU" sz="2200" dirty="0">
                <a:solidFill>
                  <a:schemeClr val="accent3">
                    <a:lumMod val="25000"/>
                  </a:schemeClr>
                </a:solidFill>
                <a:latin typeface="Abadi"/>
              </a:rPr>
              <a:t> </a:t>
            </a:r>
            <a:r>
              <a:rPr lang="hu-HU" sz="2200" dirty="0" err="1">
                <a:solidFill>
                  <a:schemeClr val="accent3">
                    <a:lumMod val="25000"/>
                  </a:schemeClr>
                </a:solidFill>
                <a:latin typeface="Abadi"/>
              </a:rPr>
              <a:t>by</a:t>
            </a:r>
            <a:r>
              <a:rPr lang="hu-HU" sz="2200" dirty="0">
                <a:solidFill>
                  <a:schemeClr val="accent3">
                    <a:lumMod val="25000"/>
                  </a:schemeClr>
                </a:solidFill>
                <a:latin typeface="Abadi"/>
              </a:rPr>
              <a:t> </a:t>
            </a:r>
            <a:r>
              <a:rPr lang="hu-HU" sz="2200" dirty="0" err="1">
                <a:solidFill>
                  <a:schemeClr val="accent3">
                    <a:lumMod val="25000"/>
                  </a:schemeClr>
                </a:solidFill>
                <a:latin typeface="Abadi"/>
              </a:rPr>
              <a:t>NASA’s</a:t>
            </a:r>
            <a:r>
              <a:rPr lang="hu-HU" sz="2200" dirty="0">
                <a:solidFill>
                  <a:schemeClr val="accent3">
                    <a:lumMod val="25000"/>
                  </a:schemeClr>
                </a:solidFill>
                <a:latin typeface="Abadi"/>
              </a:rPr>
              <a:t> CRS</a:t>
            </a:r>
          </a:p>
          <a:p>
            <a:pPr>
              <a:lnSpc>
                <a:spcPct val="100000"/>
              </a:lnSpc>
              <a:spcBef>
                <a:spcPts val="1400"/>
              </a:spcBef>
            </a:pPr>
            <a:r>
              <a:rPr lang="hu-HU" sz="2200" dirty="0" err="1">
                <a:solidFill>
                  <a:schemeClr val="accent3">
                    <a:lumMod val="25000"/>
                  </a:schemeClr>
                </a:solidFill>
                <a:latin typeface="Abadi"/>
              </a:rPr>
              <a:t>Average</a:t>
            </a:r>
            <a:r>
              <a:rPr lang="hu-HU" sz="2200" dirty="0">
                <a:solidFill>
                  <a:schemeClr val="accent3">
                    <a:lumMod val="25000"/>
                  </a:schemeClr>
                </a:solidFill>
                <a:latin typeface="Abadi"/>
              </a:rPr>
              <a:t> </a:t>
            </a:r>
            <a:r>
              <a:rPr lang="hu-HU" sz="2200" dirty="0" err="1">
                <a:solidFill>
                  <a:schemeClr val="accent3">
                    <a:lumMod val="25000"/>
                  </a:schemeClr>
                </a:solidFill>
                <a:latin typeface="Abadi"/>
              </a:rPr>
              <a:t>mass</a:t>
            </a:r>
            <a:r>
              <a:rPr lang="hu-HU" sz="2200" dirty="0">
                <a:solidFill>
                  <a:schemeClr val="accent3">
                    <a:lumMod val="25000"/>
                  </a:schemeClr>
                </a:solidFill>
                <a:latin typeface="Abadi"/>
              </a:rPr>
              <a:t> </a:t>
            </a:r>
            <a:r>
              <a:rPr lang="hu-HU" sz="2200" dirty="0" err="1">
                <a:solidFill>
                  <a:schemeClr val="accent3">
                    <a:lumMod val="25000"/>
                  </a:schemeClr>
                </a:solidFill>
                <a:latin typeface="Abadi"/>
              </a:rPr>
              <a:t>carried</a:t>
            </a:r>
            <a:r>
              <a:rPr lang="hu-HU" sz="2200" dirty="0">
                <a:solidFill>
                  <a:schemeClr val="accent3">
                    <a:lumMod val="25000"/>
                  </a:schemeClr>
                </a:solidFill>
                <a:latin typeface="Abadi"/>
              </a:rPr>
              <a:t> </a:t>
            </a:r>
            <a:r>
              <a:rPr lang="hu-HU" sz="2200" dirty="0" err="1">
                <a:solidFill>
                  <a:schemeClr val="accent3">
                    <a:lumMod val="25000"/>
                  </a:schemeClr>
                </a:solidFill>
                <a:latin typeface="Abadi"/>
              </a:rPr>
              <a:t>by</a:t>
            </a:r>
            <a:r>
              <a:rPr lang="hu-HU" sz="2200" dirty="0">
                <a:solidFill>
                  <a:schemeClr val="accent3">
                    <a:lumMod val="25000"/>
                  </a:schemeClr>
                </a:solidFill>
                <a:latin typeface="Abadi"/>
              </a:rPr>
              <a:t> F9 v1.1</a:t>
            </a:r>
          </a:p>
          <a:p>
            <a:pPr>
              <a:lnSpc>
                <a:spcPct val="100000"/>
              </a:lnSpc>
              <a:spcBef>
                <a:spcPts val="1400"/>
              </a:spcBef>
            </a:pPr>
            <a:r>
              <a:rPr lang="hu-HU" sz="2200" dirty="0" err="1">
                <a:solidFill>
                  <a:schemeClr val="accent3">
                    <a:lumMod val="25000"/>
                  </a:schemeClr>
                </a:solidFill>
                <a:latin typeface="Abadi"/>
              </a:rPr>
              <a:t>First</a:t>
            </a:r>
            <a:r>
              <a:rPr lang="hu-HU" sz="2200" dirty="0">
                <a:solidFill>
                  <a:schemeClr val="accent3">
                    <a:lumMod val="25000"/>
                  </a:schemeClr>
                </a:solidFill>
                <a:latin typeface="Abadi"/>
              </a:rPr>
              <a:t> </a:t>
            </a:r>
            <a:r>
              <a:rPr lang="hu-HU" sz="2200" dirty="0" err="1">
                <a:solidFill>
                  <a:schemeClr val="accent3">
                    <a:lumMod val="25000"/>
                  </a:schemeClr>
                </a:solidFill>
                <a:latin typeface="Abadi"/>
              </a:rPr>
              <a:t>successfull</a:t>
            </a:r>
            <a:r>
              <a:rPr lang="hu-HU" sz="2200" dirty="0">
                <a:solidFill>
                  <a:schemeClr val="accent3">
                    <a:lumMod val="25000"/>
                  </a:schemeClr>
                </a:solidFill>
                <a:latin typeface="Abadi"/>
              </a:rPr>
              <a:t> </a:t>
            </a:r>
            <a:r>
              <a:rPr lang="hu-HU" sz="2200" dirty="0" err="1">
                <a:solidFill>
                  <a:schemeClr val="accent3">
                    <a:lumMod val="25000"/>
                  </a:schemeClr>
                </a:solidFill>
                <a:latin typeface="Abadi"/>
              </a:rPr>
              <a:t>ground</a:t>
            </a:r>
            <a:r>
              <a:rPr lang="hu-HU" sz="2200" dirty="0">
                <a:solidFill>
                  <a:schemeClr val="accent3">
                    <a:lumMod val="25000"/>
                  </a:schemeClr>
                </a:solidFill>
                <a:latin typeface="Abadi"/>
              </a:rPr>
              <a:t> pad </a:t>
            </a:r>
            <a:r>
              <a:rPr lang="hu-HU" sz="2200" dirty="0" err="1">
                <a:solidFill>
                  <a:schemeClr val="accent3">
                    <a:lumMod val="25000"/>
                  </a:schemeClr>
                </a:solidFill>
                <a:latin typeface="Abadi"/>
              </a:rPr>
              <a:t>landing</a:t>
            </a:r>
            <a:r>
              <a:rPr lang="hu-HU" sz="2200" dirty="0">
                <a:solidFill>
                  <a:schemeClr val="accent3">
                    <a:lumMod val="25000"/>
                  </a:schemeClr>
                </a:solidFill>
                <a:latin typeface="Abadi"/>
              </a:rPr>
              <a:t> </a:t>
            </a:r>
            <a:r>
              <a:rPr lang="hu-HU" sz="2200" dirty="0" err="1">
                <a:solidFill>
                  <a:schemeClr val="accent3">
                    <a:lumMod val="25000"/>
                  </a:schemeClr>
                </a:solidFill>
                <a:latin typeface="Abadi"/>
              </a:rPr>
              <a:t>date</a:t>
            </a:r>
            <a:endParaRPr lang="hu-HU" sz="2200" dirty="0">
              <a:solidFill>
                <a:schemeClr val="accent3">
                  <a:lumMod val="25000"/>
                </a:schemeClr>
              </a:solidFill>
              <a:latin typeface="Abadi"/>
            </a:endParaRPr>
          </a:p>
          <a:p>
            <a:pPr>
              <a:lnSpc>
                <a:spcPct val="100000"/>
              </a:lnSpc>
              <a:spcBef>
                <a:spcPts val="1400"/>
              </a:spcBef>
            </a:pPr>
            <a:r>
              <a:rPr lang="hu-HU" sz="2200" dirty="0" err="1">
                <a:solidFill>
                  <a:schemeClr val="accent3">
                    <a:lumMod val="25000"/>
                  </a:schemeClr>
                </a:solidFill>
                <a:latin typeface="Abadi"/>
              </a:rPr>
              <a:t>Successful</a:t>
            </a:r>
            <a:r>
              <a:rPr lang="hu-HU" sz="2200" dirty="0">
                <a:solidFill>
                  <a:schemeClr val="accent3">
                    <a:lumMod val="25000"/>
                  </a:schemeClr>
                </a:solidFill>
                <a:latin typeface="Abadi"/>
              </a:rPr>
              <a:t> </a:t>
            </a:r>
            <a:r>
              <a:rPr lang="hu-HU" sz="2200" dirty="0" err="1">
                <a:solidFill>
                  <a:schemeClr val="accent3">
                    <a:lumMod val="25000"/>
                  </a:schemeClr>
                </a:solidFill>
                <a:latin typeface="Abadi"/>
              </a:rPr>
              <a:t>droneship</a:t>
            </a:r>
            <a:r>
              <a:rPr lang="hu-HU" sz="2200" dirty="0">
                <a:solidFill>
                  <a:schemeClr val="accent3">
                    <a:lumMod val="25000"/>
                  </a:schemeClr>
                </a:solidFill>
                <a:latin typeface="Abadi"/>
              </a:rPr>
              <a:t> </a:t>
            </a:r>
            <a:r>
              <a:rPr lang="hu-HU" sz="2200" dirty="0" err="1">
                <a:solidFill>
                  <a:schemeClr val="accent3">
                    <a:lumMod val="25000"/>
                  </a:schemeClr>
                </a:solidFill>
                <a:latin typeface="Abadi"/>
              </a:rPr>
              <a:t>landing</a:t>
            </a:r>
            <a:r>
              <a:rPr lang="hu-HU" sz="2200" dirty="0">
                <a:solidFill>
                  <a:schemeClr val="accent3">
                    <a:lumMod val="25000"/>
                  </a:schemeClr>
                </a:solidFill>
                <a:latin typeface="Abadi"/>
              </a:rPr>
              <a:t> </a:t>
            </a:r>
            <a:r>
              <a:rPr lang="hu-HU" sz="2200" dirty="0" err="1">
                <a:solidFill>
                  <a:schemeClr val="accent3">
                    <a:lumMod val="25000"/>
                  </a:schemeClr>
                </a:solidFill>
                <a:latin typeface="Abadi"/>
              </a:rPr>
              <a:t>using</a:t>
            </a:r>
            <a:r>
              <a:rPr lang="hu-HU" sz="2200" dirty="0">
                <a:solidFill>
                  <a:schemeClr val="accent3">
                    <a:lumMod val="25000"/>
                  </a:schemeClr>
                </a:solidFill>
                <a:latin typeface="Abadi"/>
              </a:rPr>
              <a:t> </a:t>
            </a:r>
            <a:r>
              <a:rPr lang="hu-HU" sz="2200" dirty="0" err="1">
                <a:solidFill>
                  <a:schemeClr val="accent3">
                    <a:lumMod val="25000"/>
                  </a:schemeClr>
                </a:solidFill>
                <a:latin typeface="Abadi"/>
              </a:rPr>
              <a:t>payload</a:t>
            </a:r>
            <a:r>
              <a:rPr lang="hu-HU" sz="2200" dirty="0">
                <a:solidFill>
                  <a:schemeClr val="accent3">
                    <a:lumMod val="25000"/>
                  </a:schemeClr>
                </a:solidFill>
                <a:latin typeface="Abadi"/>
              </a:rPr>
              <a:t> </a:t>
            </a:r>
            <a:r>
              <a:rPr lang="hu-HU" sz="2200" dirty="0" err="1">
                <a:solidFill>
                  <a:schemeClr val="accent3">
                    <a:lumMod val="25000"/>
                  </a:schemeClr>
                </a:solidFill>
                <a:latin typeface="Abadi"/>
              </a:rPr>
              <a:t>between</a:t>
            </a:r>
            <a:r>
              <a:rPr lang="hu-HU" sz="2200" dirty="0">
                <a:solidFill>
                  <a:schemeClr val="accent3">
                    <a:lumMod val="25000"/>
                  </a:schemeClr>
                </a:solidFill>
                <a:latin typeface="Abadi"/>
              </a:rPr>
              <a:t> 4000 and 6000</a:t>
            </a:r>
          </a:p>
          <a:p>
            <a:pPr>
              <a:lnSpc>
                <a:spcPct val="100000"/>
              </a:lnSpc>
              <a:spcBef>
                <a:spcPts val="1400"/>
              </a:spcBef>
            </a:pPr>
            <a:r>
              <a:rPr lang="hu-HU" sz="2200" dirty="0">
                <a:solidFill>
                  <a:schemeClr val="accent3">
                    <a:lumMod val="25000"/>
                  </a:schemeClr>
                </a:solidFill>
                <a:latin typeface="Abadi" panose="020B0604020104020204" pitchFamily="34" charset="0"/>
              </a:rPr>
              <a:t>Total </a:t>
            </a:r>
            <a:r>
              <a:rPr lang="hu-HU" sz="2200" dirty="0" err="1">
                <a:solidFill>
                  <a:schemeClr val="accent3">
                    <a:lumMod val="25000"/>
                  </a:schemeClr>
                </a:solidFill>
                <a:latin typeface="Abadi" panose="020B0604020104020204" pitchFamily="34" charset="0"/>
              </a:rPr>
              <a:t>number</a:t>
            </a:r>
            <a:r>
              <a:rPr lang="hu-HU" sz="2200" dirty="0">
                <a:solidFill>
                  <a:schemeClr val="accent3">
                    <a:lumMod val="25000"/>
                  </a:schemeClr>
                </a:solidFill>
                <a:latin typeface="Abadi" panose="020B0604020104020204" pitchFamily="34" charset="0"/>
              </a:rPr>
              <a:t> of </a:t>
            </a:r>
            <a:r>
              <a:rPr lang="hu-HU" sz="2200" dirty="0" err="1">
                <a:solidFill>
                  <a:schemeClr val="accent3">
                    <a:lumMod val="25000"/>
                  </a:schemeClr>
                </a:solidFill>
                <a:latin typeface="Abadi" panose="020B0604020104020204" pitchFamily="34" charset="0"/>
              </a:rPr>
              <a:t>failure</a:t>
            </a:r>
            <a:r>
              <a:rPr lang="hu-HU" sz="2200" dirty="0">
                <a:solidFill>
                  <a:schemeClr val="accent3">
                    <a:lumMod val="25000"/>
                  </a:schemeClr>
                </a:solidFill>
                <a:latin typeface="Abadi" panose="020B0604020104020204" pitchFamily="34" charset="0"/>
              </a:rPr>
              <a:t> and </a:t>
            </a:r>
            <a:r>
              <a:rPr lang="hu-HU" sz="2200" dirty="0" err="1">
                <a:solidFill>
                  <a:schemeClr val="accent3">
                    <a:lumMod val="25000"/>
                  </a:schemeClr>
                </a:solidFill>
                <a:latin typeface="Abadi" panose="020B0604020104020204" pitchFamily="34" charset="0"/>
              </a:rPr>
              <a:t>sucess</a:t>
            </a:r>
            <a:r>
              <a:rPr lang="hu-HU" sz="2200" dirty="0">
                <a:solidFill>
                  <a:schemeClr val="accent3">
                    <a:lumMod val="25000"/>
                  </a:schemeClr>
                </a:solidFill>
                <a:latin typeface="Abadi" panose="020B0604020104020204" pitchFamily="34" charset="0"/>
              </a:rPr>
              <a:t> </a:t>
            </a:r>
            <a:r>
              <a:rPr lang="hu-HU" sz="2200" dirty="0" err="1">
                <a:solidFill>
                  <a:schemeClr val="accent3">
                    <a:lumMod val="25000"/>
                  </a:schemeClr>
                </a:solidFill>
                <a:latin typeface="Abadi" panose="020B0604020104020204" pitchFamily="34" charset="0"/>
              </a:rPr>
              <a:t>outcome</a:t>
            </a:r>
            <a:endParaRPr lang="hu-HU" sz="2200" dirty="0">
              <a:solidFill>
                <a:schemeClr val="accent3">
                  <a:lumMod val="25000"/>
                </a:schemeClr>
              </a:solidFill>
              <a:latin typeface="Abadi" panose="020B0604020104020204" pitchFamily="34" charset="0"/>
            </a:endParaRPr>
          </a:p>
          <a:p>
            <a:pPr>
              <a:lnSpc>
                <a:spcPct val="100000"/>
              </a:lnSpc>
              <a:spcBef>
                <a:spcPts val="1400"/>
              </a:spcBef>
            </a:pPr>
            <a:r>
              <a:rPr lang="hu-HU" sz="2200" dirty="0">
                <a:solidFill>
                  <a:schemeClr val="accent3">
                    <a:lumMod val="25000"/>
                  </a:schemeClr>
                </a:solidFill>
                <a:latin typeface="Abadi" panose="020B0604020104020204" pitchFamily="34" charset="0"/>
              </a:rPr>
              <a:t>Etc.</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GitHub URL</a:t>
            </a:r>
            <a:r>
              <a:rPr lang="hu-HU" sz="2200" dirty="0">
                <a:solidFill>
                  <a:schemeClr val="accent3">
                    <a:lumMod val="25000"/>
                  </a:schemeClr>
                </a:solidFill>
                <a:latin typeface="Abadi" panose="020B0604020104020204" pitchFamily="34" charset="0"/>
              </a:rPr>
              <a:t>:</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https://github.com/hogergo/IBM-Data-Scientist-Applied-Capstone/blob/main/jupyter-labs-eda-sql-coursera_sqllite.ipynb</a:t>
            </a: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hu-HU" sz="2200" dirty="0" err="1">
                <a:solidFill>
                  <a:schemeClr val="accent3">
                    <a:lumMod val="25000"/>
                  </a:schemeClr>
                </a:solidFill>
                <a:latin typeface="Abadi" panose="020B0604020104020204" pitchFamily="34" charset="0"/>
              </a:rPr>
              <a:t>Every</a:t>
            </a:r>
            <a:r>
              <a:rPr lang="hu-HU" sz="2200" dirty="0">
                <a:solidFill>
                  <a:schemeClr val="accent3">
                    <a:lumMod val="25000"/>
                  </a:schemeClr>
                </a:solidFill>
                <a:latin typeface="Abadi" panose="020B0604020104020204" pitchFamily="34" charset="0"/>
              </a:rPr>
              <a:t> </a:t>
            </a:r>
            <a:r>
              <a:rPr lang="hu-HU" sz="2200" dirty="0" err="1">
                <a:solidFill>
                  <a:schemeClr val="accent3">
                    <a:lumMod val="25000"/>
                  </a:schemeClr>
                </a:solidFill>
                <a:latin typeface="Abadi" panose="020B0604020104020204" pitchFamily="34" charset="0"/>
              </a:rPr>
              <a:t>launchsite</a:t>
            </a:r>
            <a:r>
              <a:rPr lang="hu-HU" sz="2200" dirty="0">
                <a:solidFill>
                  <a:schemeClr val="accent3">
                    <a:lumMod val="25000"/>
                  </a:schemeClr>
                </a:solidFill>
                <a:latin typeface="Abadi" panose="020B0604020104020204" pitchFamily="34" charset="0"/>
              </a:rPr>
              <a:t> got a marker </a:t>
            </a:r>
            <a:r>
              <a:rPr lang="hu-HU" sz="2200" dirty="0" err="1">
                <a:solidFill>
                  <a:schemeClr val="accent3">
                    <a:lumMod val="25000"/>
                  </a:schemeClr>
                </a:solidFill>
                <a:latin typeface="Abadi" panose="020B0604020104020204" pitchFamily="34" charset="0"/>
              </a:rPr>
              <a:t>with</a:t>
            </a:r>
            <a:r>
              <a:rPr lang="hu-HU" sz="2200" dirty="0">
                <a:solidFill>
                  <a:schemeClr val="accent3">
                    <a:lumMod val="25000"/>
                  </a:schemeClr>
                </a:solidFill>
                <a:latin typeface="Abadi" panose="020B0604020104020204" pitchFamily="34" charset="0"/>
              </a:rPr>
              <a:t> a </a:t>
            </a:r>
            <a:r>
              <a:rPr lang="hu-HU" sz="2200" dirty="0" err="1">
                <a:solidFill>
                  <a:schemeClr val="accent3">
                    <a:lumMod val="25000"/>
                  </a:schemeClr>
                </a:solidFill>
                <a:latin typeface="Abadi" panose="020B0604020104020204" pitchFamily="34" charset="0"/>
              </a:rPr>
              <a:t>circle</a:t>
            </a:r>
            <a:r>
              <a:rPr lang="hu-HU" sz="2200" dirty="0">
                <a:solidFill>
                  <a:schemeClr val="accent3">
                    <a:lumMod val="25000"/>
                  </a:schemeClr>
                </a:solidFill>
                <a:latin typeface="Abadi" panose="020B0604020104020204" pitchFamily="34" charset="0"/>
              </a:rPr>
              <a:t> </a:t>
            </a:r>
            <a:r>
              <a:rPr lang="hu-HU" sz="2200" dirty="0" err="1">
                <a:solidFill>
                  <a:schemeClr val="accent3">
                    <a:lumMod val="25000"/>
                  </a:schemeClr>
                </a:solidFill>
                <a:latin typeface="Abadi" panose="020B0604020104020204" pitchFamily="34" charset="0"/>
              </a:rPr>
              <a:t>around</a:t>
            </a:r>
            <a:r>
              <a:rPr lang="hu-HU" sz="2200" dirty="0">
                <a:solidFill>
                  <a:schemeClr val="accent3">
                    <a:lumMod val="25000"/>
                  </a:schemeClr>
                </a:solidFill>
                <a:latin typeface="Abadi" panose="020B0604020104020204" pitchFamily="34" charset="0"/>
              </a:rPr>
              <a:t> </a:t>
            </a:r>
            <a:r>
              <a:rPr lang="hu-HU" sz="2200" dirty="0" err="1">
                <a:solidFill>
                  <a:schemeClr val="accent3">
                    <a:lumMod val="25000"/>
                  </a:schemeClr>
                </a:solidFill>
                <a:latin typeface="Abadi" panose="020B0604020104020204" pitchFamily="34" charset="0"/>
              </a:rPr>
              <a:t>the</a:t>
            </a:r>
            <a:r>
              <a:rPr lang="hu-HU" sz="2200" dirty="0">
                <a:solidFill>
                  <a:schemeClr val="accent3">
                    <a:lumMod val="25000"/>
                  </a:schemeClr>
                </a:solidFill>
                <a:latin typeface="Abadi" panose="020B0604020104020204" pitchFamily="34" charset="0"/>
              </a:rPr>
              <a:t> </a:t>
            </a:r>
            <a:r>
              <a:rPr lang="hu-HU" sz="2200" dirty="0" err="1">
                <a:solidFill>
                  <a:schemeClr val="accent3">
                    <a:lumMod val="25000"/>
                  </a:schemeClr>
                </a:solidFill>
                <a:latin typeface="Abadi" panose="020B0604020104020204" pitchFamily="34" charset="0"/>
              </a:rPr>
              <a:t>coordinate</a:t>
            </a:r>
            <a:r>
              <a:rPr lang="hu-HU" sz="2200" dirty="0">
                <a:solidFill>
                  <a:schemeClr val="accent3">
                    <a:lumMod val="25000"/>
                  </a:schemeClr>
                </a:solidFill>
                <a:latin typeface="Abadi" panose="020B0604020104020204" pitchFamily="34" charset="0"/>
              </a:rPr>
              <a:t> </a:t>
            </a:r>
            <a:r>
              <a:rPr lang="hu-HU" sz="2200" dirty="0" err="1">
                <a:solidFill>
                  <a:schemeClr val="accent3">
                    <a:lumMod val="25000"/>
                  </a:schemeClr>
                </a:solidFill>
                <a:latin typeface="Abadi" panose="020B0604020104020204" pitchFamily="34" charset="0"/>
              </a:rPr>
              <a:t>also</a:t>
            </a:r>
            <a:r>
              <a:rPr lang="hu-HU" sz="2200" dirty="0">
                <a:solidFill>
                  <a:schemeClr val="accent3">
                    <a:lumMod val="25000"/>
                  </a:schemeClr>
                </a:solidFill>
                <a:latin typeface="Abadi" panose="020B0604020104020204" pitchFamily="34" charset="0"/>
              </a:rPr>
              <a:t> </a:t>
            </a:r>
            <a:r>
              <a:rPr lang="hu-HU" sz="2200" dirty="0" err="1">
                <a:solidFill>
                  <a:schemeClr val="accent3">
                    <a:lumMod val="25000"/>
                  </a:schemeClr>
                </a:solidFill>
                <a:latin typeface="Abadi" panose="020B0604020104020204" pitchFamily="34" charset="0"/>
              </a:rPr>
              <a:t>corresponding</a:t>
            </a:r>
            <a:r>
              <a:rPr lang="hu-HU" sz="2200" dirty="0">
                <a:solidFill>
                  <a:schemeClr val="accent3">
                    <a:lumMod val="25000"/>
                  </a:schemeClr>
                </a:solidFill>
                <a:latin typeface="Abadi" panose="020B0604020104020204" pitchFamily="34" charset="0"/>
              </a:rPr>
              <a:t> </a:t>
            </a:r>
            <a:r>
              <a:rPr lang="hu-HU" sz="2200" dirty="0" err="1">
                <a:solidFill>
                  <a:schemeClr val="accent3">
                    <a:lumMod val="25000"/>
                  </a:schemeClr>
                </a:solidFill>
                <a:latin typeface="Abadi" panose="020B0604020104020204" pitchFamily="34" charset="0"/>
              </a:rPr>
              <a:t>to</a:t>
            </a:r>
            <a:r>
              <a:rPr lang="hu-HU" sz="2200" dirty="0">
                <a:solidFill>
                  <a:schemeClr val="accent3">
                    <a:lumMod val="25000"/>
                  </a:schemeClr>
                </a:solidFill>
                <a:latin typeface="Abadi" panose="020B0604020104020204" pitchFamily="34" charset="0"/>
              </a:rPr>
              <a:t> </a:t>
            </a:r>
            <a:r>
              <a:rPr lang="hu-HU" sz="2200" dirty="0" err="1">
                <a:solidFill>
                  <a:schemeClr val="accent3">
                    <a:lumMod val="25000"/>
                  </a:schemeClr>
                </a:solidFill>
                <a:latin typeface="Abadi" panose="020B0604020104020204" pitchFamily="34" charset="0"/>
              </a:rPr>
              <a:t>if</a:t>
            </a:r>
            <a:r>
              <a:rPr lang="hu-HU" sz="2200" dirty="0">
                <a:solidFill>
                  <a:schemeClr val="accent3">
                    <a:lumMod val="25000"/>
                  </a:schemeClr>
                </a:solidFill>
                <a:latin typeface="Abadi" panose="020B0604020104020204" pitchFamily="34" charset="0"/>
              </a:rPr>
              <a:t> </a:t>
            </a:r>
            <a:r>
              <a:rPr lang="hu-HU" sz="2200" dirty="0" err="1">
                <a:solidFill>
                  <a:schemeClr val="accent3">
                    <a:lumMod val="25000"/>
                  </a:schemeClr>
                </a:solidFill>
                <a:latin typeface="Abadi" panose="020B0604020104020204" pitchFamily="34" charset="0"/>
              </a:rPr>
              <a:t>the</a:t>
            </a:r>
            <a:r>
              <a:rPr lang="hu-HU" sz="2200" dirty="0">
                <a:solidFill>
                  <a:schemeClr val="accent3">
                    <a:lumMod val="25000"/>
                  </a:schemeClr>
                </a:solidFill>
                <a:latin typeface="Abadi" panose="020B0604020104020204" pitchFamily="34" charset="0"/>
              </a:rPr>
              <a:t> </a:t>
            </a:r>
            <a:r>
              <a:rPr lang="hu-HU" sz="2200" dirty="0" err="1">
                <a:solidFill>
                  <a:schemeClr val="accent3">
                    <a:lumMod val="25000"/>
                  </a:schemeClr>
                </a:solidFill>
                <a:latin typeface="Abadi" panose="020B0604020104020204" pitchFamily="34" charset="0"/>
              </a:rPr>
              <a:t>launch</a:t>
            </a:r>
            <a:r>
              <a:rPr lang="hu-HU" sz="2200" dirty="0">
                <a:solidFill>
                  <a:schemeClr val="accent3">
                    <a:lumMod val="25000"/>
                  </a:schemeClr>
                </a:solidFill>
                <a:latin typeface="Abadi" panose="020B0604020104020204" pitchFamily="34" charset="0"/>
              </a:rPr>
              <a:t> </a:t>
            </a:r>
            <a:r>
              <a:rPr lang="hu-HU" sz="2200" dirty="0" err="1">
                <a:solidFill>
                  <a:schemeClr val="accent3">
                    <a:lumMod val="25000"/>
                  </a:schemeClr>
                </a:solidFill>
                <a:latin typeface="Abadi" panose="020B0604020104020204" pitchFamily="34" charset="0"/>
              </a:rPr>
              <a:t>was</a:t>
            </a:r>
            <a:r>
              <a:rPr lang="hu-HU" sz="2200" dirty="0">
                <a:solidFill>
                  <a:schemeClr val="accent3">
                    <a:lumMod val="25000"/>
                  </a:schemeClr>
                </a:solidFill>
                <a:latin typeface="Abadi" panose="020B0604020104020204" pitchFamily="34" charset="0"/>
              </a:rPr>
              <a:t> a </a:t>
            </a:r>
            <a:r>
              <a:rPr lang="hu-HU" sz="2200" dirty="0" err="1">
                <a:solidFill>
                  <a:schemeClr val="accent3">
                    <a:lumMod val="25000"/>
                  </a:schemeClr>
                </a:solidFill>
                <a:latin typeface="Abadi" panose="020B0604020104020204" pitchFamily="34" charset="0"/>
              </a:rPr>
              <a:t>success</a:t>
            </a:r>
            <a:r>
              <a:rPr lang="hu-HU" sz="2200" dirty="0">
                <a:solidFill>
                  <a:schemeClr val="accent3">
                    <a:lumMod val="25000"/>
                  </a:schemeClr>
                </a:solidFill>
                <a:latin typeface="Abadi" panose="020B0604020104020204" pitchFamily="34" charset="0"/>
              </a:rPr>
              <a:t> </a:t>
            </a:r>
            <a:r>
              <a:rPr lang="hu-HU" sz="2200" dirty="0" err="1">
                <a:solidFill>
                  <a:schemeClr val="accent3">
                    <a:lumMod val="25000"/>
                  </a:schemeClr>
                </a:solidFill>
                <a:latin typeface="Abadi" panose="020B0604020104020204" pitchFamily="34" charset="0"/>
              </a:rPr>
              <a:t>or</a:t>
            </a:r>
            <a:r>
              <a:rPr lang="hu-HU" sz="2200" dirty="0">
                <a:solidFill>
                  <a:schemeClr val="accent3">
                    <a:lumMod val="25000"/>
                  </a:schemeClr>
                </a:solidFill>
                <a:latin typeface="Abadi" panose="020B0604020104020204" pitchFamily="34" charset="0"/>
              </a:rPr>
              <a:t> a </a:t>
            </a:r>
            <a:r>
              <a:rPr lang="hu-HU" sz="2200" dirty="0" err="1">
                <a:solidFill>
                  <a:schemeClr val="accent3">
                    <a:lumMod val="25000"/>
                  </a:schemeClr>
                </a:solidFill>
                <a:latin typeface="Abadi" panose="020B0604020104020204" pitchFamily="34" charset="0"/>
              </a:rPr>
              <a:t>failure</a:t>
            </a:r>
            <a:r>
              <a:rPr lang="hu-HU" sz="2200" dirty="0">
                <a:solidFill>
                  <a:schemeClr val="accent3">
                    <a:lumMod val="25000"/>
                  </a:schemeClr>
                </a:solidFill>
                <a:latin typeface="Abadi" panose="020B0604020104020204" pitchFamily="34" charset="0"/>
              </a:rPr>
              <a:t>.</a:t>
            </a:r>
          </a:p>
          <a:p>
            <a:pPr>
              <a:lnSpc>
                <a:spcPct val="100000"/>
              </a:lnSpc>
              <a:spcBef>
                <a:spcPts val="1400"/>
              </a:spcBef>
            </a:pPr>
            <a:r>
              <a:rPr lang="hu-HU" sz="2200" dirty="0" err="1">
                <a:solidFill>
                  <a:schemeClr val="accent3">
                    <a:lumMod val="25000"/>
                  </a:schemeClr>
                </a:solidFill>
                <a:latin typeface="Abadi" panose="020B0604020104020204" pitchFamily="34" charset="0"/>
              </a:rPr>
              <a:t>Also</a:t>
            </a:r>
            <a:r>
              <a:rPr lang="hu-HU" sz="2200" dirty="0">
                <a:solidFill>
                  <a:schemeClr val="accent3">
                    <a:lumMod val="25000"/>
                  </a:schemeClr>
                </a:solidFill>
                <a:latin typeface="Abadi" panose="020B0604020104020204" pitchFamily="34" charset="0"/>
              </a:rPr>
              <a:t> a line marker has </a:t>
            </a:r>
            <a:r>
              <a:rPr lang="hu-HU" sz="2200" dirty="0" err="1">
                <a:solidFill>
                  <a:schemeClr val="accent3">
                    <a:lumMod val="25000"/>
                  </a:schemeClr>
                </a:solidFill>
                <a:latin typeface="Abadi" panose="020B0604020104020204" pitchFamily="34" charset="0"/>
              </a:rPr>
              <a:t>been</a:t>
            </a:r>
            <a:r>
              <a:rPr lang="hu-HU" sz="2200" dirty="0">
                <a:solidFill>
                  <a:schemeClr val="accent3">
                    <a:lumMod val="25000"/>
                  </a:schemeClr>
                </a:solidFill>
                <a:latin typeface="Abadi" panose="020B0604020104020204" pitchFamily="34" charset="0"/>
              </a:rPr>
              <a:t> </a:t>
            </a:r>
            <a:r>
              <a:rPr lang="hu-HU" sz="2200" dirty="0" err="1">
                <a:solidFill>
                  <a:schemeClr val="accent3">
                    <a:lumMod val="25000"/>
                  </a:schemeClr>
                </a:solidFill>
                <a:latin typeface="Abadi" panose="020B0604020104020204" pitchFamily="34" charset="0"/>
              </a:rPr>
              <a:t>added</a:t>
            </a:r>
            <a:r>
              <a:rPr lang="hu-HU" sz="2200" dirty="0">
                <a:solidFill>
                  <a:schemeClr val="accent3">
                    <a:lumMod val="25000"/>
                  </a:schemeClr>
                </a:solidFill>
                <a:latin typeface="Abadi" panose="020B0604020104020204" pitchFamily="34" charset="0"/>
              </a:rPr>
              <a:t> </a:t>
            </a:r>
            <a:r>
              <a:rPr lang="hu-HU" sz="2200" dirty="0" err="1">
                <a:solidFill>
                  <a:schemeClr val="accent3">
                    <a:lumMod val="25000"/>
                  </a:schemeClr>
                </a:solidFill>
                <a:latin typeface="Abadi" panose="020B0604020104020204" pitchFamily="34" charset="0"/>
              </a:rPr>
              <a:t>that</a:t>
            </a:r>
            <a:r>
              <a:rPr lang="hu-HU" sz="2200" dirty="0">
                <a:solidFill>
                  <a:schemeClr val="accent3">
                    <a:lumMod val="25000"/>
                  </a:schemeClr>
                </a:solidFill>
                <a:latin typeface="Abadi" panose="020B0604020104020204" pitchFamily="34" charset="0"/>
              </a:rPr>
              <a:t> shows </a:t>
            </a:r>
            <a:r>
              <a:rPr lang="hu-HU" sz="2200" dirty="0" err="1">
                <a:solidFill>
                  <a:schemeClr val="accent3">
                    <a:lumMod val="25000"/>
                  </a:schemeClr>
                </a:solidFill>
                <a:latin typeface="Abadi" panose="020B0604020104020204" pitchFamily="34" charset="0"/>
              </a:rPr>
              <a:t>the</a:t>
            </a:r>
            <a:r>
              <a:rPr lang="hu-HU" sz="2200" dirty="0">
                <a:solidFill>
                  <a:schemeClr val="accent3">
                    <a:lumMod val="25000"/>
                  </a:schemeClr>
                </a:solidFill>
                <a:latin typeface="Abadi" panose="020B0604020104020204" pitchFamily="34" charset="0"/>
              </a:rPr>
              <a:t> </a:t>
            </a:r>
            <a:r>
              <a:rPr lang="hu-HU" sz="2200" dirty="0" err="1">
                <a:solidFill>
                  <a:schemeClr val="accent3">
                    <a:lumMod val="25000"/>
                  </a:schemeClr>
                </a:solidFill>
                <a:latin typeface="Abadi" panose="020B0604020104020204" pitchFamily="34" charset="0"/>
              </a:rPr>
              <a:t>distance</a:t>
            </a:r>
            <a:r>
              <a:rPr lang="hu-HU" sz="2200" dirty="0">
                <a:solidFill>
                  <a:schemeClr val="accent3">
                    <a:lumMod val="25000"/>
                  </a:schemeClr>
                </a:solidFill>
                <a:latin typeface="Abadi" panose="020B0604020104020204" pitchFamily="34" charset="0"/>
              </a:rPr>
              <a:t> </a:t>
            </a:r>
            <a:r>
              <a:rPr lang="hu-HU" sz="2200" dirty="0" err="1">
                <a:solidFill>
                  <a:schemeClr val="accent3">
                    <a:lumMod val="25000"/>
                  </a:schemeClr>
                </a:solidFill>
                <a:latin typeface="Abadi" panose="020B0604020104020204" pitchFamily="34" charset="0"/>
              </a:rPr>
              <a:t>to</a:t>
            </a:r>
            <a:r>
              <a:rPr lang="hu-HU" sz="2200" dirty="0">
                <a:solidFill>
                  <a:schemeClr val="accent3">
                    <a:lumMod val="25000"/>
                  </a:schemeClr>
                </a:solidFill>
                <a:latin typeface="Abadi" panose="020B0604020104020204" pitchFamily="34" charset="0"/>
              </a:rPr>
              <a:t> </a:t>
            </a:r>
            <a:r>
              <a:rPr lang="hu-HU" sz="2200" dirty="0" err="1">
                <a:solidFill>
                  <a:schemeClr val="accent3">
                    <a:lumMod val="25000"/>
                  </a:schemeClr>
                </a:solidFill>
                <a:latin typeface="Abadi" panose="020B0604020104020204" pitchFamily="34" charset="0"/>
              </a:rPr>
              <a:t>the</a:t>
            </a:r>
            <a:r>
              <a:rPr lang="hu-HU" sz="2200" dirty="0">
                <a:solidFill>
                  <a:schemeClr val="accent3">
                    <a:lumMod val="25000"/>
                  </a:schemeClr>
                </a:solidFill>
                <a:latin typeface="Abadi" panose="020B0604020104020204" pitchFamily="34" charset="0"/>
              </a:rPr>
              <a:t> </a:t>
            </a:r>
            <a:r>
              <a:rPr lang="hu-HU" sz="2200" dirty="0" err="1">
                <a:solidFill>
                  <a:schemeClr val="accent3">
                    <a:lumMod val="25000"/>
                  </a:schemeClr>
                </a:solidFill>
                <a:latin typeface="Abadi" panose="020B0604020104020204" pitchFamily="34" charset="0"/>
              </a:rPr>
              <a:t>closest</a:t>
            </a:r>
            <a:r>
              <a:rPr lang="hu-HU" sz="2200" dirty="0">
                <a:solidFill>
                  <a:schemeClr val="accent3">
                    <a:lumMod val="25000"/>
                  </a:schemeClr>
                </a:solidFill>
                <a:latin typeface="Abadi" panose="020B0604020104020204" pitchFamily="34" charset="0"/>
              </a:rPr>
              <a:t> city, </a:t>
            </a:r>
            <a:r>
              <a:rPr lang="hu-HU" sz="2200" dirty="0" err="1">
                <a:solidFill>
                  <a:schemeClr val="accent3">
                    <a:lumMod val="25000"/>
                  </a:schemeClr>
                </a:solidFill>
                <a:latin typeface="Abadi" panose="020B0604020104020204" pitchFamily="34" charset="0"/>
              </a:rPr>
              <a:t>railway</a:t>
            </a:r>
            <a:r>
              <a:rPr lang="hu-HU" sz="2200" dirty="0">
                <a:solidFill>
                  <a:schemeClr val="accent3">
                    <a:lumMod val="25000"/>
                  </a:schemeClr>
                </a:solidFill>
                <a:latin typeface="Abadi" panose="020B0604020104020204" pitchFamily="34" charset="0"/>
              </a:rPr>
              <a:t> </a:t>
            </a:r>
            <a:r>
              <a:rPr lang="hu-HU" sz="2200" dirty="0" err="1">
                <a:solidFill>
                  <a:schemeClr val="accent3">
                    <a:lumMod val="25000"/>
                  </a:schemeClr>
                </a:solidFill>
                <a:latin typeface="Abadi" panose="020B0604020104020204" pitchFamily="34" charset="0"/>
              </a:rPr>
              <a:t>or</a:t>
            </a:r>
            <a:r>
              <a:rPr lang="hu-HU" sz="2200" dirty="0">
                <a:solidFill>
                  <a:schemeClr val="accent3">
                    <a:lumMod val="25000"/>
                  </a:schemeClr>
                </a:solidFill>
                <a:latin typeface="Abadi" panose="020B0604020104020204" pitchFamily="34" charset="0"/>
              </a:rPr>
              <a:t> </a:t>
            </a:r>
            <a:r>
              <a:rPr lang="hu-HU" sz="2200" dirty="0" err="1">
                <a:solidFill>
                  <a:schemeClr val="accent3">
                    <a:lumMod val="25000"/>
                  </a:schemeClr>
                </a:solidFill>
                <a:latin typeface="Abadi" panose="020B0604020104020204" pitchFamily="34" charset="0"/>
              </a:rPr>
              <a:t>highway</a:t>
            </a:r>
            <a:r>
              <a:rPr lang="hu-HU" sz="2200" dirty="0">
                <a:solidFill>
                  <a:schemeClr val="accent3">
                    <a:lumMod val="25000"/>
                  </a:schemeClr>
                </a:solidFill>
                <a:latin typeface="Abadi" panose="020B0604020104020204" pitchFamily="34" charset="0"/>
              </a:rPr>
              <a:t>.</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hu-HU" sz="2200" dirty="0" err="1">
                <a:solidFill>
                  <a:schemeClr val="accent3">
                    <a:lumMod val="25000"/>
                  </a:schemeClr>
                </a:solidFill>
                <a:latin typeface="Abadi" panose="020B0604020104020204" pitchFamily="34" charset="0"/>
              </a:rPr>
              <a:t>We</a:t>
            </a:r>
            <a:r>
              <a:rPr lang="hu-HU" sz="2200" dirty="0">
                <a:solidFill>
                  <a:schemeClr val="accent3">
                    <a:lumMod val="25000"/>
                  </a:schemeClr>
                </a:solidFill>
                <a:latin typeface="Abadi" panose="020B0604020104020204" pitchFamily="34" charset="0"/>
              </a:rPr>
              <a:t> </a:t>
            </a:r>
            <a:r>
              <a:rPr lang="hu-HU" sz="2200" dirty="0" err="1">
                <a:solidFill>
                  <a:schemeClr val="accent3">
                    <a:lumMod val="25000"/>
                  </a:schemeClr>
                </a:solidFill>
                <a:latin typeface="Abadi" panose="020B0604020104020204" pitchFamily="34" charset="0"/>
              </a:rPr>
              <a:t>need</a:t>
            </a:r>
            <a:r>
              <a:rPr lang="hu-HU" sz="2200" dirty="0">
                <a:solidFill>
                  <a:schemeClr val="accent3">
                    <a:lumMod val="25000"/>
                  </a:schemeClr>
                </a:solidFill>
                <a:latin typeface="Abadi" panose="020B0604020104020204" pitchFamily="34" charset="0"/>
              </a:rPr>
              <a:t> </a:t>
            </a:r>
            <a:r>
              <a:rPr lang="hu-HU" sz="2200" dirty="0" err="1">
                <a:solidFill>
                  <a:schemeClr val="accent3">
                    <a:lumMod val="25000"/>
                  </a:schemeClr>
                </a:solidFill>
                <a:latin typeface="Abadi" panose="020B0604020104020204" pitchFamily="34" charset="0"/>
              </a:rPr>
              <a:t>this</a:t>
            </a:r>
            <a:r>
              <a:rPr lang="hu-HU" sz="2200" dirty="0">
                <a:solidFill>
                  <a:schemeClr val="accent3">
                    <a:lumMod val="25000"/>
                  </a:schemeClr>
                </a:solidFill>
                <a:latin typeface="Abadi" panose="020B0604020104020204" pitchFamily="34" charset="0"/>
              </a:rPr>
              <a:t> </a:t>
            </a:r>
            <a:r>
              <a:rPr lang="hu-HU" sz="2200" dirty="0" err="1">
                <a:solidFill>
                  <a:schemeClr val="accent3">
                    <a:lumMod val="25000"/>
                  </a:schemeClr>
                </a:solidFill>
                <a:latin typeface="Abadi" panose="020B0604020104020204" pitchFamily="34" charset="0"/>
              </a:rPr>
              <a:t>so</a:t>
            </a:r>
            <a:r>
              <a:rPr lang="hu-HU" sz="2200" dirty="0">
                <a:solidFill>
                  <a:schemeClr val="accent3">
                    <a:lumMod val="25000"/>
                  </a:schemeClr>
                </a:solidFill>
                <a:latin typeface="Abadi" panose="020B0604020104020204" pitchFamily="34" charset="0"/>
              </a:rPr>
              <a:t> </a:t>
            </a:r>
            <a:r>
              <a:rPr lang="hu-HU" sz="2200" dirty="0" err="1">
                <a:solidFill>
                  <a:schemeClr val="accent3">
                    <a:lumMod val="25000"/>
                  </a:schemeClr>
                </a:solidFill>
                <a:latin typeface="Abadi" panose="020B0604020104020204" pitchFamily="34" charset="0"/>
              </a:rPr>
              <a:t>we</a:t>
            </a:r>
            <a:r>
              <a:rPr lang="hu-HU" sz="2200" dirty="0">
                <a:solidFill>
                  <a:schemeClr val="accent3">
                    <a:lumMod val="25000"/>
                  </a:schemeClr>
                </a:solidFill>
                <a:latin typeface="Abadi" panose="020B0604020104020204" pitchFamily="34" charset="0"/>
              </a:rPr>
              <a:t> </a:t>
            </a:r>
            <a:r>
              <a:rPr lang="hu-HU" sz="2200" dirty="0" err="1">
                <a:solidFill>
                  <a:schemeClr val="accent3">
                    <a:lumMod val="25000"/>
                  </a:schemeClr>
                </a:solidFill>
                <a:latin typeface="Abadi" panose="020B0604020104020204" pitchFamily="34" charset="0"/>
              </a:rPr>
              <a:t>can</a:t>
            </a:r>
            <a:r>
              <a:rPr lang="hu-HU" sz="2200" dirty="0">
                <a:solidFill>
                  <a:schemeClr val="accent3">
                    <a:lumMod val="25000"/>
                  </a:schemeClr>
                </a:solidFill>
                <a:latin typeface="Abadi" panose="020B0604020104020204" pitchFamily="34" charset="0"/>
              </a:rPr>
              <a:t> </a:t>
            </a:r>
            <a:r>
              <a:rPr lang="hu-HU" sz="2200" dirty="0" err="1">
                <a:solidFill>
                  <a:schemeClr val="accent3">
                    <a:lumMod val="25000"/>
                  </a:schemeClr>
                </a:solidFill>
                <a:latin typeface="Abadi" panose="020B0604020104020204" pitchFamily="34" charset="0"/>
              </a:rPr>
              <a:t>answer</a:t>
            </a:r>
            <a:r>
              <a:rPr lang="hu-HU" sz="2200" dirty="0">
                <a:solidFill>
                  <a:schemeClr val="accent3">
                    <a:lumMod val="25000"/>
                  </a:schemeClr>
                </a:solidFill>
                <a:latin typeface="Abadi" panose="020B0604020104020204" pitchFamily="34" charset="0"/>
              </a:rPr>
              <a:t> </a:t>
            </a:r>
            <a:r>
              <a:rPr lang="hu-HU" sz="2200" dirty="0" err="1">
                <a:solidFill>
                  <a:schemeClr val="accent3">
                    <a:lumMod val="25000"/>
                  </a:schemeClr>
                </a:solidFill>
                <a:latin typeface="Abadi" panose="020B0604020104020204" pitchFamily="34" charset="0"/>
              </a:rPr>
              <a:t>if</a:t>
            </a:r>
            <a:r>
              <a:rPr lang="hu-HU" sz="2200" dirty="0">
                <a:solidFill>
                  <a:schemeClr val="accent3">
                    <a:lumMod val="25000"/>
                  </a:schemeClr>
                </a:solidFill>
                <a:latin typeface="Abadi" panose="020B0604020104020204" pitchFamily="34" charset="0"/>
              </a:rPr>
              <a:t> </a:t>
            </a:r>
            <a:r>
              <a:rPr lang="hu-HU" sz="2200" dirty="0" err="1">
                <a:solidFill>
                  <a:schemeClr val="accent3">
                    <a:lumMod val="25000"/>
                  </a:schemeClr>
                </a:solidFill>
                <a:latin typeface="Abadi" panose="020B0604020104020204" pitchFamily="34" charset="0"/>
              </a:rPr>
              <a:t>the</a:t>
            </a:r>
            <a:r>
              <a:rPr lang="hu-HU" sz="2200" dirty="0">
                <a:solidFill>
                  <a:schemeClr val="accent3">
                    <a:lumMod val="25000"/>
                  </a:schemeClr>
                </a:solidFill>
                <a:latin typeface="Abadi" panose="020B0604020104020204" pitchFamily="34" charset="0"/>
              </a:rPr>
              <a:t> </a:t>
            </a:r>
            <a:r>
              <a:rPr lang="hu-HU" sz="2200" dirty="0" err="1">
                <a:solidFill>
                  <a:schemeClr val="accent3">
                    <a:lumMod val="25000"/>
                  </a:schemeClr>
                </a:solidFill>
                <a:latin typeface="Abadi" panose="020B0604020104020204" pitchFamily="34" charset="0"/>
              </a:rPr>
              <a:t>launch</a:t>
            </a:r>
            <a:r>
              <a:rPr lang="hu-HU" sz="2200" dirty="0">
                <a:solidFill>
                  <a:schemeClr val="accent3">
                    <a:lumMod val="25000"/>
                  </a:schemeClr>
                </a:solidFill>
                <a:latin typeface="Abadi" panose="020B0604020104020204" pitchFamily="34" charset="0"/>
              </a:rPr>
              <a:t> </a:t>
            </a:r>
            <a:r>
              <a:rPr lang="hu-HU" sz="2200" dirty="0" err="1">
                <a:solidFill>
                  <a:schemeClr val="accent3">
                    <a:lumMod val="25000"/>
                  </a:schemeClr>
                </a:solidFill>
                <a:latin typeface="Abadi" panose="020B0604020104020204" pitchFamily="34" charset="0"/>
              </a:rPr>
              <a:t>sites</a:t>
            </a:r>
            <a:r>
              <a:rPr lang="hu-HU" sz="2200" dirty="0">
                <a:solidFill>
                  <a:schemeClr val="accent3">
                    <a:lumMod val="25000"/>
                  </a:schemeClr>
                </a:solidFill>
                <a:latin typeface="Abadi" panose="020B0604020104020204" pitchFamily="34" charset="0"/>
              </a:rPr>
              <a:t> </a:t>
            </a:r>
            <a:r>
              <a:rPr lang="hu-HU" sz="2200" dirty="0" err="1">
                <a:solidFill>
                  <a:schemeClr val="accent3">
                    <a:lumMod val="25000"/>
                  </a:schemeClr>
                </a:solidFill>
                <a:latin typeface="Abadi" panose="020B0604020104020204" pitchFamily="34" charset="0"/>
              </a:rPr>
              <a:t>keep</a:t>
            </a:r>
            <a:r>
              <a:rPr lang="hu-HU" sz="2200" dirty="0">
                <a:solidFill>
                  <a:schemeClr val="accent3">
                    <a:lumMod val="25000"/>
                  </a:schemeClr>
                </a:solidFill>
                <a:latin typeface="Abadi" panose="020B0604020104020204" pitchFamily="34" charset="0"/>
              </a:rPr>
              <a:t> </a:t>
            </a:r>
            <a:r>
              <a:rPr lang="hu-HU" sz="2200" dirty="0" err="1">
                <a:solidFill>
                  <a:schemeClr val="accent3">
                    <a:lumMod val="25000"/>
                  </a:schemeClr>
                </a:solidFill>
                <a:latin typeface="Abadi" panose="020B0604020104020204" pitchFamily="34" charset="0"/>
              </a:rPr>
              <a:t>distances</a:t>
            </a:r>
            <a:r>
              <a:rPr lang="hu-HU" sz="2200" dirty="0">
                <a:solidFill>
                  <a:schemeClr val="accent3">
                    <a:lumMod val="25000"/>
                  </a:schemeClr>
                </a:solidFill>
                <a:latin typeface="Abadi" panose="020B0604020104020204" pitchFamily="34" charset="0"/>
              </a:rPr>
              <a:t> </a:t>
            </a:r>
            <a:r>
              <a:rPr lang="hu-HU" sz="2200" dirty="0" err="1">
                <a:solidFill>
                  <a:schemeClr val="accent3">
                    <a:lumMod val="25000"/>
                  </a:schemeClr>
                </a:solidFill>
                <a:latin typeface="Abadi" panose="020B0604020104020204" pitchFamily="34" charset="0"/>
              </a:rPr>
              <a:t>from</a:t>
            </a:r>
            <a:r>
              <a:rPr lang="hu-HU" sz="2200" dirty="0">
                <a:solidFill>
                  <a:schemeClr val="accent3">
                    <a:lumMod val="25000"/>
                  </a:schemeClr>
                </a:solidFill>
                <a:latin typeface="Abadi" panose="020B0604020104020204" pitchFamily="34" charset="0"/>
              </a:rPr>
              <a:t> major </a:t>
            </a:r>
            <a:r>
              <a:rPr lang="hu-HU" sz="2200" dirty="0" err="1">
                <a:solidFill>
                  <a:schemeClr val="accent3">
                    <a:lumMod val="25000"/>
                  </a:schemeClr>
                </a:solidFill>
                <a:latin typeface="Abadi" panose="020B0604020104020204" pitchFamily="34" charset="0"/>
              </a:rPr>
              <a:t>utility</a:t>
            </a:r>
            <a:r>
              <a:rPr lang="hu-HU" sz="2200" dirty="0">
                <a:solidFill>
                  <a:schemeClr val="accent3">
                    <a:lumMod val="25000"/>
                  </a:schemeClr>
                </a:solidFill>
                <a:latin typeface="Abadi" panose="020B0604020104020204" pitchFamily="34" charset="0"/>
              </a:rPr>
              <a:t> </a:t>
            </a:r>
            <a:r>
              <a:rPr lang="hu-HU" sz="2200" dirty="0" err="1">
                <a:solidFill>
                  <a:schemeClr val="accent3">
                    <a:lumMod val="25000"/>
                  </a:schemeClr>
                </a:solidFill>
                <a:latin typeface="Abadi" panose="020B0604020104020204" pitchFamily="34" charset="0"/>
              </a:rPr>
              <a:t>lines</a:t>
            </a:r>
            <a:r>
              <a:rPr lang="hu-HU" sz="2200" dirty="0">
                <a:solidFill>
                  <a:schemeClr val="accent3">
                    <a:lumMod val="25000"/>
                  </a:schemeClr>
                </a:solidFill>
                <a:latin typeface="Abadi" panose="020B0604020104020204" pitchFamily="34" charset="0"/>
              </a:rPr>
              <a:t> and </a:t>
            </a:r>
            <a:r>
              <a:rPr lang="hu-HU" sz="2200" dirty="0" err="1">
                <a:solidFill>
                  <a:schemeClr val="accent3">
                    <a:lumMod val="25000"/>
                  </a:schemeClr>
                </a:solidFill>
                <a:latin typeface="Abadi" panose="020B0604020104020204" pitchFamily="34" charset="0"/>
              </a:rPr>
              <a:t>urban</a:t>
            </a:r>
            <a:r>
              <a:rPr lang="hu-HU" sz="2200" dirty="0">
                <a:solidFill>
                  <a:schemeClr val="accent3">
                    <a:lumMod val="25000"/>
                  </a:schemeClr>
                </a:solidFill>
                <a:latin typeface="Abadi" panose="020B0604020104020204" pitchFamily="34" charset="0"/>
              </a:rPr>
              <a:t> </a:t>
            </a:r>
            <a:r>
              <a:rPr lang="hu-HU" sz="2200" dirty="0" err="1">
                <a:solidFill>
                  <a:schemeClr val="accent3">
                    <a:lumMod val="25000"/>
                  </a:schemeClr>
                </a:solidFill>
                <a:latin typeface="Abadi" panose="020B0604020104020204" pitchFamily="34" charset="0"/>
              </a:rPr>
              <a:t>areas</a:t>
            </a:r>
            <a:r>
              <a:rPr lang="hu-HU" sz="2200" dirty="0">
                <a:solidFill>
                  <a:schemeClr val="accent3">
                    <a:lumMod val="25000"/>
                  </a:schemeClr>
                </a:solidFill>
                <a:latin typeface="Abadi" panose="020B0604020104020204" pitchFamily="34" charset="0"/>
              </a:rPr>
              <a:t>.</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GitHub UR</a:t>
            </a:r>
            <a:r>
              <a:rPr lang="hu-HU" sz="2200" dirty="0">
                <a:solidFill>
                  <a:schemeClr val="accent3">
                    <a:lumMod val="25000"/>
                  </a:schemeClr>
                </a:solidFill>
                <a:latin typeface="Abadi" panose="020B0604020104020204" pitchFamily="34" charset="0"/>
              </a:rPr>
              <a:t>L:</a:t>
            </a:r>
          </a:p>
          <a:p>
            <a:pPr marL="0" indent="0">
              <a:lnSpc>
                <a:spcPct val="100000"/>
              </a:lnSpc>
              <a:spcBef>
                <a:spcPts val="1400"/>
              </a:spcBef>
              <a:buNone/>
            </a:pPr>
            <a:r>
              <a:rPr lang="en-US" dirty="0"/>
              <a:t>https://github.com/hogergo/IBM-Data-Scientist-Applied-Capstone/blob/main/lab_jupyter_launch_site_location.ipynb</a:t>
            </a:r>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hu-HU" sz="2200" dirty="0" err="1">
                <a:solidFill>
                  <a:schemeClr val="accent3">
                    <a:lumMod val="25000"/>
                  </a:schemeClr>
                </a:solidFill>
                <a:latin typeface="Abadi" panose="020B0604020104020204" pitchFamily="34" charset="0"/>
              </a:rPr>
              <a:t>We</a:t>
            </a:r>
            <a:r>
              <a:rPr lang="hu-HU" sz="2200" dirty="0">
                <a:solidFill>
                  <a:schemeClr val="accent3">
                    <a:lumMod val="25000"/>
                  </a:schemeClr>
                </a:solidFill>
                <a:latin typeface="Abadi" panose="020B0604020104020204" pitchFamily="34" charset="0"/>
              </a:rPr>
              <a:t> </a:t>
            </a:r>
            <a:r>
              <a:rPr lang="hu-HU" sz="2200" dirty="0" err="1">
                <a:solidFill>
                  <a:schemeClr val="accent3">
                    <a:lumMod val="25000"/>
                  </a:schemeClr>
                </a:solidFill>
                <a:latin typeface="Abadi" panose="020B0604020104020204" pitchFamily="34" charset="0"/>
              </a:rPr>
              <a:t>made</a:t>
            </a:r>
            <a:r>
              <a:rPr lang="hu-HU" sz="2200" dirty="0">
                <a:solidFill>
                  <a:schemeClr val="accent3">
                    <a:lumMod val="25000"/>
                  </a:schemeClr>
                </a:solidFill>
                <a:latin typeface="Abadi" panose="020B0604020104020204" pitchFamily="34" charset="0"/>
              </a:rPr>
              <a:t> an </a:t>
            </a:r>
            <a:r>
              <a:rPr lang="hu-HU" sz="2200" dirty="0" err="1">
                <a:solidFill>
                  <a:schemeClr val="accent3">
                    <a:lumMod val="25000"/>
                  </a:schemeClr>
                </a:solidFill>
                <a:latin typeface="Abadi" panose="020B0604020104020204" pitchFamily="34" charset="0"/>
              </a:rPr>
              <a:t>interactive</a:t>
            </a:r>
            <a:r>
              <a:rPr lang="hu-HU" sz="2200" dirty="0">
                <a:solidFill>
                  <a:schemeClr val="accent3">
                    <a:lumMod val="25000"/>
                  </a:schemeClr>
                </a:solidFill>
                <a:latin typeface="Abadi" panose="020B0604020104020204" pitchFamily="34" charset="0"/>
              </a:rPr>
              <a:t> </a:t>
            </a:r>
            <a:r>
              <a:rPr lang="hu-HU" sz="2200" dirty="0" err="1">
                <a:solidFill>
                  <a:schemeClr val="accent3">
                    <a:lumMod val="25000"/>
                  </a:schemeClr>
                </a:solidFill>
                <a:latin typeface="Abadi" panose="020B0604020104020204" pitchFamily="34" charset="0"/>
              </a:rPr>
              <a:t>webpage</a:t>
            </a:r>
            <a:r>
              <a:rPr lang="hu-HU" sz="2200" dirty="0">
                <a:solidFill>
                  <a:schemeClr val="accent3">
                    <a:lumMod val="25000"/>
                  </a:schemeClr>
                </a:solidFill>
                <a:latin typeface="Abadi" panose="020B0604020104020204" pitchFamily="34" charset="0"/>
              </a:rPr>
              <a:t> </a:t>
            </a:r>
            <a:r>
              <a:rPr lang="hu-HU" sz="2200" dirty="0" err="1">
                <a:solidFill>
                  <a:schemeClr val="accent3">
                    <a:lumMod val="25000"/>
                  </a:schemeClr>
                </a:solidFill>
                <a:latin typeface="Abadi" panose="020B0604020104020204" pitchFamily="34" charset="0"/>
              </a:rPr>
              <a:t>where</a:t>
            </a:r>
            <a:r>
              <a:rPr lang="hu-HU" sz="2200" dirty="0">
                <a:solidFill>
                  <a:schemeClr val="accent3">
                    <a:lumMod val="25000"/>
                  </a:schemeClr>
                </a:solidFill>
                <a:latin typeface="Abadi" panose="020B0604020104020204" pitchFamily="34" charset="0"/>
              </a:rPr>
              <a:t> </a:t>
            </a:r>
            <a:r>
              <a:rPr lang="hu-HU" sz="2200" dirty="0" err="1">
                <a:solidFill>
                  <a:schemeClr val="accent3">
                    <a:lumMod val="25000"/>
                  </a:schemeClr>
                </a:solidFill>
                <a:latin typeface="Abadi" panose="020B0604020104020204" pitchFamily="34" charset="0"/>
              </a:rPr>
              <a:t>you</a:t>
            </a:r>
            <a:r>
              <a:rPr lang="hu-HU" sz="2200" dirty="0">
                <a:solidFill>
                  <a:schemeClr val="accent3">
                    <a:lumMod val="25000"/>
                  </a:schemeClr>
                </a:solidFill>
                <a:latin typeface="Abadi" panose="020B0604020104020204" pitchFamily="34" charset="0"/>
              </a:rPr>
              <a:t> </a:t>
            </a:r>
            <a:r>
              <a:rPr lang="hu-HU" sz="2200" dirty="0" err="1">
                <a:solidFill>
                  <a:schemeClr val="accent3">
                    <a:lumMod val="25000"/>
                  </a:schemeClr>
                </a:solidFill>
                <a:latin typeface="Abadi" panose="020B0604020104020204" pitchFamily="34" charset="0"/>
              </a:rPr>
              <a:t>can</a:t>
            </a:r>
            <a:r>
              <a:rPr lang="hu-HU" sz="2200" dirty="0">
                <a:solidFill>
                  <a:schemeClr val="accent3">
                    <a:lumMod val="25000"/>
                  </a:schemeClr>
                </a:solidFill>
                <a:latin typeface="Abadi" panose="020B0604020104020204" pitchFamily="34" charset="0"/>
              </a:rPr>
              <a:t> </a:t>
            </a:r>
            <a:r>
              <a:rPr lang="hu-HU" sz="2200" dirty="0" err="1">
                <a:solidFill>
                  <a:schemeClr val="accent3">
                    <a:lumMod val="25000"/>
                  </a:schemeClr>
                </a:solidFill>
                <a:latin typeface="Abadi" panose="020B0604020104020204" pitchFamily="34" charset="0"/>
              </a:rPr>
              <a:t>select</a:t>
            </a:r>
            <a:r>
              <a:rPr lang="hu-HU" sz="2200" dirty="0">
                <a:solidFill>
                  <a:schemeClr val="accent3">
                    <a:lumMod val="25000"/>
                  </a:schemeClr>
                </a:solidFill>
                <a:latin typeface="Abadi" panose="020B0604020104020204" pitchFamily="34" charset="0"/>
              </a:rPr>
              <a:t> </a:t>
            </a:r>
            <a:r>
              <a:rPr lang="hu-HU" sz="2200" dirty="0" err="1">
                <a:solidFill>
                  <a:schemeClr val="accent3">
                    <a:lumMod val="25000"/>
                  </a:schemeClr>
                </a:solidFill>
                <a:latin typeface="Abadi" panose="020B0604020104020204" pitchFamily="34" charset="0"/>
              </a:rPr>
              <a:t>the</a:t>
            </a:r>
            <a:r>
              <a:rPr lang="hu-HU" sz="2200" dirty="0">
                <a:solidFill>
                  <a:schemeClr val="accent3">
                    <a:lumMod val="25000"/>
                  </a:schemeClr>
                </a:solidFill>
                <a:latin typeface="Abadi" panose="020B0604020104020204" pitchFamily="34" charset="0"/>
              </a:rPr>
              <a:t> </a:t>
            </a:r>
            <a:r>
              <a:rPr lang="hu-HU" sz="2200" dirty="0" err="1">
                <a:solidFill>
                  <a:schemeClr val="accent3">
                    <a:lumMod val="25000"/>
                  </a:schemeClr>
                </a:solidFill>
                <a:latin typeface="Abadi" panose="020B0604020104020204" pitchFamily="34" charset="0"/>
              </a:rPr>
              <a:t>launch</a:t>
            </a:r>
            <a:r>
              <a:rPr lang="hu-HU" sz="2200" dirty="0">
                <a:solidFill>
                  <a:schemeClr val="accent3">
                    <a:lumMod val="25000"/>
                  </a:schemeClr>
                </a:solidFill>
                <a:latin typeface="Abadi" panose="020B0604020104020204" pitchFamily="34" charset="0"/>
              </a:rPr>
              <a:t> site and </a:t>
            </a:r>
            <a:r>
              <a:rPr lang="hu-HU" sz="2200" dirty="0" err="1">
                <a:solidFill>
                  <a:schemeClr val="accent3">
                    <a:lumMod val="25000"/>
                  </a:schemeClr>
                </a:solidFill>
                <a:latin typeface="Abadi" panose="020B0604020104020204" pitchFamily="34" charset="0"/>
              </a:rPr>
              <a:t>the</a:t>
            </a:r>
            <a:r>
              <a:rPr lang="hu-HU" sz="2200" dirty="0">
                <a:solidFill>
                  <a:schemeClr val="accent3">
                    <a:lumMod val="25000"/>
                  </a:schemeClr>
                </a:solidFill>
                <a:latin typeface="Abadi" panose="020B0604020104020204" pitchFamily="34" charset="0"/>
              </a:rPr>
              <a:t> </a:t>
            </a:r>
            <a:r>
              <a:rPr lang="hu-HU" sz="2200" dirty="0" err="1">
                <a:solidFill>
                  <a:schemeClr val="accent3">
                    <a:lumMod val="25000"/>
                  </a:schemeClr>
                </a:solidFill>
                <a:latin typeface="Abadi" panose="020B0604020104020204" pitchFamily="34" charset="0"/>
              </a:rPr>
              <a:t>dashboard</a:t>
            </a:r>
            <a:r>
              <a:rPr lang="hu-HU" sz="2200" dirty="0">
                <a:solidFill>
                  <a:schemeClr val="accent3">
                    <a:lumMod val="25000"/>
                  </a:schemeClr>
                </a:solidFill>
                <a:latin typeface="Abadi" panose="020B0604020104020204" pitchFamily="34" charset="0"/>
              </a:rPr>
              <a:t> shows </a:t>
            </a:r>
            <a:r>
              <a:rPr lang="hu-HU" sz="2200" dirty="0" err="1">
                <a:solidFill>
                  <a:schemeClr val="accent3">
                    <a:lumMod val="25000"/>
                  </a:schemeClr>
                </a:solidFill>
                <a:latin typeface="Abadi" panose="020B0604020104020204" pitchFamily="34" charset="0"/>
              </a:rPr>
              <a:t>the</a:t>
            </a:r>
            <a:r>
              <a:rPr lang="hu-HU" sz="2200" dirty="0">
                <a:solidFill>
                  <a:schemeClr val="accent3">
                    <a:lumMod val="25000"/>
                  </a:schemeClr>
                </a:solidFill>
                <a:latin typeface="Abadi" panose="020B0604020104020204" pitchFamily="34" charset="0"/>
              </a:rPr>
              <a:t> </a:t>
            </a:r>
            <a:r>
              <a:rPr lang="hu-HU" sz="2200" dirty="0" err="1">
                <a:solidFill>
                  <a:schemeClr val="accent3">
                    <a:lumMod val="25000"/>
                  </a:schemeClr>
                </a:solidFill>
                <a:latin typeface="Abadi" panose="020B0604020104020204" pitchFamily="34" charset="0"/>
              </a:rPr>
              <a:t>corresponding</a:t>
            </a:r>
            <a:r>
              <a:rPr lang="hu-HU" sz="2200" dirty="0">
                <a:solidFill>
                  <a:schemeClr val="accent3">
                    <a:lumMod val="25000"/>
                  </a:schemeClr>
                </a:solidFill>
                <a:latin typeface="Abadi" panose="020B0604020104020204" pitchFamily="34" charset="0"/>
              </a:rPr>
              <a:t> </a:t>
            </a:r>
            <a:r>
              <a:rPr lang="hu-HU" sz="2200" dirty="0" err="1">
                <a:solidFill>
                  <a:schemeClr val="accent3">
                    <a:lumMod val="25000"/>
                  </a:schemeClr>
                </a:solidFill>
                <a:latin typeface="Abadi" panose="020B0604020104020204" pitchFamily="34" charset="0"/>
              </a:rPr>
              <a:t>piechart</a:t>
            </a:r>
            <a:r>
              <a:rPr lang="hu-HU" sz="2200" dirty="0">
                <a:solidFill>
                  <a:schemeClr val="accent3">
                    <a:lumMod val="25000"/>
                  </a:schemeClr>
                </a:solidFill>
                <a:latin typeface="Abadi" panose="020B0604020104020204" pitchFamily="34" charset="0"/>
              </a:rPr>
              <a:t> and </a:t>
            </a:r>
            <a:r>
              <a:rPr lang="hu-HU" sz="2200" dirty="0" err="1">
                <a:solidFill>
                  <a:schemeClr val="accent3">
                    <a:lumMod val="25000"/>
                  </a:schemeClr>
                </a:solidFill>
                <a:latin typeface="Abadi" panose="020B0604020104020204" pitchFamily="34" charset="0"/>
              </a:rPr>
              <a:t>scatterplot</a:t>
            </a:r>
            <a:r>
              <a:rPr lang="hu-HU" sz="2200" dirty="0">
                <a:solidFill>
                  <a:schemeClr val="accent3">
                    <a:lumMod val="25000"/>
                  </a:schemeClr>
                </a:solidFill>
                <a:latin typeface="Abadi" panose="020B0604020104020204" pitchFamily="34" charset="0"/>
              </a:rPr>
              <a:t>.</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hu-HU" sz="2200" dirty="0" err="1">
                <a:solidFill>
                  <a:schemeClr val="accent3">
                    <a:lumMod val="25000"/>
                  </a:schemeClr>
                </a:solidFill>
                <a:latin typeface="Abadi" panose="020B0604020104020204" pitchFamily="34" charset="0"/>
              </a:rPr>
              <a:t>This</a:t>
            </a:r>
            <a:r>
              <a:rPr lang="hu-HU" sz="2200" dirty="0">
                <a:solidFill>
                  <a:schemeClr val="accent3">
                    <a:lumMod val="25000"/>
                  </a:schemeClr>
                </a:solidFill>
                <a:latin typeface="Abadi" panose="020B0604020104020204" pitchFamily="34" charset="0"/>
              </a:rPr>
              <a:t> </a:t>
            </a:r>
            <a:r>
              <a:rPr lang="hu-HU" sz="2200" dirty="0" err="1">
                <a:solidFill>
                  <a:schemeClr val="accent3">
                    <a:lumMod val="25000"/>
                  </a:schemeClr>
                </a:solidFill>
                <a:latin typeface="Abadi" panose="020B0604020104020204" pitchFamily="34" charset="0"/>
              </a:rPr>
              <a:t>was</a:t>
            </a:r>
            <a:r>
              <a:rPr lang="hu-HU" sz="2200" dirty="0">
                <a:solidFill>
                  <a:schemeClr val="accent3">
                    <a:lumMod val="25000"/>
                  </a:schemeClr>
                </a:solidFill>
                <a:latin typeface="Abadi" panose="020B0604020104020204" pitchFamily="34" charset="0"/>
              </a:rPr>
              <a:t> </a:t>
            </a:r>
            <a:r>
              <a:rPr lang="hu-HU" sz="2200" dirty="0" err="1">
                <a:solidFill>
                  <a:schemeClr val="accent3">
                    <a:lumMod val="25000"/>
                  </a:schemeClr>
                </a:solidFill>
                <a:latin typeface="Abadi" panose="020B0604020104020204" pitchFamily="34" charset="0"/>
              </a:rPr>
              <a:t>done</a:t>
            </a:r>
            <a:r>
              <a:rPr lang="hu-HU" sz="2200" dirty="0">
                <a:solidFill>
                  <a:schemeClr val="accent3">
                    <a:lumMod val="25000"/>
                  </a:schemeClr>
                </a:solidFill>
                <a:latin typeface="Abadi" panose="020B0604020104020204" pitchFamily="34" charset="0"/>
              </a:rPr>
              <a:t> </a:t>
            </a:r>
            <a:r>
              <a:rPr lang="hu-HU" sz="2200" dirty="0" err="1">
                <a:solidFill>
                  <a:schemeClr val="accent3">
                    <a:lumMod val="25000"/>
                  </a:schemeClr>
                </a:solidFill>
                <a:latin typeface="Abadi" panose="020B0604020104020204" pitchFamily="34" charset="0"/>
              </a:rPr>
              <a:t>to</a:t>
            </a:r>
            <a:r>
              <a:rPr lang="hu-HU" sz="2200" dirty="0">
                <a:solidFill>
                  <a:schemeClr val="accent3">
                    <a:lumMod val="25000"/>
                  </a:schemeClr>
                </a:solidFill>
                <a:latin typeface="Abadi" panose="020B0604020104020204" pitchFamily="34" charset="0"/>
              </a:rPr>
              <a:t> show </a:t>
            </a:r>
            <a:r>
              <a:rPr lang="hu-HU" sz="2200" dirty="0" err="1">
                <a:solidFill>
                  <a:schemeClr val="accent3">
                    <a:lumMod val="25000"/>
                  </a:schemeClr>
                </a:solidFill>
                <a:latin typeface="Abadi" panose="020B0604020104020204" pitchFamily="34" charset="0"/>
              </a:rPr>
              <a:t>the</a:t>
            </a:r>
            <a:r>
              <a:rPr lang="hu-HU" sz="2200" dirty="0">
                <a:solidFill>
                  <a:schemeClr val="accent3">
                    <a:lumMod val="25000"/>
                  </a:schemeClr>
                </a:solidFill>
                <a:latin typeface="Abadi" panose="020B0604020104020204" pitchFamily="34" charset="0"/>
              </a:rPr>
              <a:t> </a:t>
            </a:r>
            <a:r>
              <a:rPr lang="hu-HU" sz="2200" dirty="0" err="1">
                <a:solidFill>
                  <a:schemeClr val="accent3">
                    <a:lumMod val="25000"/>
                  </a:schemeClr>
                </a:solidFill>
                <a:latin typeface="Abadi" panose="020B0604020104020204" pitchFamily="34" charset="0"/>
              </a:rPr>
              <a:t>connection</a:t>
            </a:r>
            <a:r>
              <a:rPr lang="hu-HU" sz="2200" dirty="0">
                <a:solidFill>
                  <a:schemeClr val="accent3">
                    <a:lumMod val="25000"/>
                  </a:schemeClr>
                </a:solidFill>
                <a:latin typeface="Abadi" panose="020B0604020104020204" pitchFamily="34" charset="0"/>
              </a:rPr>
              <a:t> </a:t>
            </a:r>
            <a:r>
              <a:rPr lang="hu-HU" sz="2200" dirty="0" err="1">
                <a:solidFill>
                  <a:schemeClr val="accent3">
                    <a:lumMod val="25000"/>
                  </a:schemeClr>
                </a:solidFill>
                <a:latin typeface="Abadi" panose="020B0604020104020204" pitchFamily="34" charset="0"/>
              </a:rPr>
              <a:t>between</a:t>
            </a:r>
            <a:r>
              <a:rPr lang="hu-HU" sz="2200" dirty="0">
                <a:solidFill>
                  <a:schemeClr val="accent3">
                    <a:lumMod val="25000"/>
                  </a:schemeClr>
                </a:solidFill>
                <a:latin typeface="Abadi" panose="020B0604020104020204" pitchFamily="34" charset="0"/>
              </a:rPr>
              <a:t> </a:t>
            </a:r>
            <a:r>
              <a:rPr lang="hu-HU" sz="2200" dirty="0" err="1">
                <a:solidFill>
                  <a:schemeClr val="accent3">
                    <a:lumMod val="25000"/>
                  </a:schemeClr>
                </a:solidFill>
                <a:latin typeface="Abadi" panose="020B0604020104020204" pitchFamily="34" charset="0"/>
              </a:rPr>
              <a:t>launch</a:t>
            </a:r>
            <a:r>
              <a:rPr lang="hu-HU" sz="2200" dirty="0">
                <a:solidFill>
                  <a:schemeClr val="accent3">
                    <a:lumMod val="25000"/>
                  </a:schemeClr>
                </a:solidFill>
                <a:latin typeface="Abadi" panose="020B0604020104020204" pitchFamily="34" charset="0"/>
              </a:rPr>
              <a:t> </a:t>
            </a:r>
            <a:r>
              <a:rPr lang="hu-HU" sz="2200" dirty="0" err="1">
                <a:solidFill>
                  <a:schemeClr val="accent3">
                    <a:lumMod val="25000"/>
                  </a:schemeClr>
                </a:solidFill>
                <a:latin typeface="Abadi" panose="020B0604020104020204" pitchFamily="34" charset="0"/>
              </a:rPr>
              <a:t>sites</a:t>
            </a:r>
            <a:r>
              <a:rPr lang="hu-HU" sz="2200" dirty="0">
                <a:solidFill>
                  <a:schemeClr val="accent3">
                    <a:lumMod val="25000"/>
                  </a:schemeClr>
                </a:solidFill>
                <a:latin typeface="Abadi" panose="020B0604020104020204" pitchFamily="34" charset="0"/>
              </a:rPr>
              <a:t> and </a:t>
            </a:r>
            <a:r>
              <a:rPr lang="hu-HU" sz="2200" dirty="0" err="1">
                <a:solidFill>
                  <a:schemeClr val="accent3">
                    <a:lumMod val="25000"/>
                  </a:schemeClr>
                </a:solidFill>
                <a:latin typeface="Abadi" panose="020B0604020104020204" pitchFamily="34" charset="0"/>
              </a:rPr>
              <a:t>failures</a:t>
            </a:r>
            <a:r>
              <a:rPr lang="hu-HU" sz="2200" dirty="0">
                <a:solidFill>
                  <a:schemeClr val="accent3">
                    <a:lumMod val="25000"/>
                  </a:schemeClr>
                </a:solidFill>
                <a:latin typeface="Abadi" panose="020B0604020104020204" pitchFamily="34" charset="0"/>
              </a:rPr>
              <a:t>.</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GitHub URL</a:t>
            </a:r>
            <a:r>
              <a:rPr lang="hu-HU" sz="2200" dirty="0">
                <a:solidFill>
                  <a:schemeClr val="accent3">
                    <a:lumMod val="25000"/>
                  </a:schemeClr>
                </a:solidFill>
                <a:latin typeface="Abadi" panose="020B0604020104020204" pitchFamily="34" charset="0"/>
              </a:rPr>
              <a:t>:</a:t>
            </a:r>
          </a:p>
          <a:p>
            <a:pPr marL="0" indent="0">
              <a:lnSpc>
                <a:spcPct val="100000"/>
              </a:lnSpc>
              <a:spcBef>
                <a:spcPts val="1400"/>
              </a:spcBef>
              <a:buNone/>
            </a:pPr>
            <a:r>
              <a:rPr lang="en-US" dirty="0"/>
              <a:t>https://github.com/hogergo/IBM-Data-Scientist-Applied-Capstone/blob/main/spacex_dash_app.py</a:t>
            </a: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hu-HU" sz="2200" dirty="0" err="1">
                <a:solidFill>
                  <a:schemeClr val="accent3">
                    <a:lumMod val="25000"/>
                  </a:schemeClr>
                </a:solidFill>
                <a:latin typeface="Abadi" panose="020B0604020104020204" pitchFamily="34" charset="0"/>
              </a:rPr>
              <a:t>To</a:t>
            </a:r>
            <a:r>
              <a:rPr lang="hu-HU" sz="2200" dirty="0">
                <a:solidFill>
                  <a:schemeClr val="accent3">
                    <a:lumMod val="25000"/>
                  </a:schemeClr>
                </a:solidFill>
                <a:latin typeface="Abadi" panose="020B0604020104020204" pitchFamily="34" charset="0"/>
              </a:rPr>
              <a:t> </a:t>
            </a:r>
            <a:r>
              <a:rPr lang="hu-HU" sz="2200" dirty="0" err="1">
                <a:solidFill>
                  <a:schemeClr val="accent3">
                    <a:lumMod val="25000"/>
                  </a:schemeClr>
                </a:solidFill>
                <a:latin typeface="Abadi" panose="020B0604020104020204" pitchFamily="34" charset="0"/>
              </a:rPr>
              <a:t>predict</a:t>
            </a:r>
            <a:r>
              <a:rPr lang="hu-HU" sz="2200" dirty="0">
                <a:solidFill>
                  <a:schemeClr val="accent3">
                    <a:lumMod val="25000"/>
                  </a:schemeClr>
                </a:solidFill>
                <a:latin typeface="Abadi" panose="020B0604020104020204" pitchFamily="34" charset="0"/>
              </a:rPr>
              <a:t> </a:t>
            </a:r>
            <a:r>
              <a:rPr lang="hu-HU" sz="2200" dirty="0" err="1">
                <a:solidFill>
                  <a:schemeClr val="accent3">
                    <a:lumMod val="25000"/>
                  </a:schemeClr>
                </a:solidFill>
                <a:latin typeface="Abadi" panose="020B0604020104020204" pitchFamily="34" charset="0"/>
              </a:rPr>
              <a:t>if</a:t>
            </a:r>
            <a:r>
              <a:rPr lang="hu-HU" sz="2200" dirty="0">
                <a:solidFill>
                  <a:schemeClr val="accent3">
                    <a:lumMod val="25000"/>
                  </a:schemeClr>
                </a:solidFill>
                <a:latin typeface="Abadi" panose="020B0604020104020204" pitchFamily="34" charset="0"/>
              </a:rPr>
              <a:t> a </a:t>
            </a:r>
            <a:r>
              <a:rPr lang="hu-HU" sz="2200" dirty="0" err="1">
                <a:solidFill>
                  <a:schemeClr val="accent3">
                    <a:lumMod val="25000"/>
                  </a:schemeClr>
                </a:solidFill>
                <a:latin typeface="Abadi" panose="020B0604020104020204" pitchFamily="34" charset="0"/>
              </a:rPr>
              <a:t>given</a:t>
            </a:r>
            <a:r>
              <a:rPr lang="hu-HU" sz="2200" dirty="0">
                <a:solidFill>
                  <a:schemeClr val="accent3">
                    <a:lumMod val="25000"/>
                  </a:schemeClr>
                </a:solidFill>
                <a:latin typeface="Abadi" panose="020B0604020104020204" pitchFamily="34" charset="0"/>
              </a:rPr>
              <a:t> </a:t>
            </a:r>
            <a:r>
              <a:rPr lang="hu-HU" sz="2200" dirty="0" err="1">
                <a:solidFill>
                  <a:schemeClr val="accent3">
                    <a:lumMod val="25000"/>
                  </a:schemeClr>
                </a:solidFill>
                <a:latin typeface="Abadi" panose="020B0604020104020204" pitchFamily="34" charset="0"/>
              </a:rPr>
              <a:t>launch</a:t>
            </a:r>
            <a:r>
              <a:rPr lang="hu-HU" sz="2200" dirty="0">
                <a:solidFill>
                  <a:schemeClr val="accent3">
                    <a:lumMod val="25000"/>
                  </a:schemeClr>
                </a:solidFill>
                <a:latin typeface="Abadi" panose="020B0604020104020204" pitchFamily="34" charset="0"/>
              </a:rPr>
              <a:t> </a:t>
            </a:r>
            <a:r>
              <a:rPr lang="hu-HU" sz="2200" dirty="0" err="1">
                <a:solidFill>
                  <a:schemeClr val="accent3">
                    <a:lumMod val="25000"/>
                  </a:schemeClr>
                </a:solidFill>
                <a:latin typeface="Abadi" panose="020B0604020104020204" pitchFamily="34" charset="0"/>
              </a:rPr>
              <a:t>will</a:t>
            </a:r>
            <a:r>
              <a:rPr lang="hu-HU" sz="2200" dirty="0">
                <a:solidFill>
                  <a:schemeClr val="accent3">
                    <a:lumMod val="25000"/>
                  </a:schemeClr>
                </a:solidFill>
                <a:latin typeface="Abadi" panose="020B0604020104020204" pitchFamily="34" charset="0"/>
              </a:rPr>
              <a:t> </a:t>
            </a:r>
            <a:r>
              <a:rPr lang="hu-HU" sz="2200" dirty="0" err="1">
                <a:solidFill>
                  <a:schemeClr val="accent3">
                    <a:lumMod val="25000"/>
                  </a:schemeClr>
                </a:solidFill>
                <a:latin typeface="Abadi" panose="020B0604020104020204" pitchFamily="34" charset="0"/>
              </a:rPr>
              <a:t>fail</a:t>
            </a:r>
            <a:r>
              <a:rPr lang="hu-HU" sz="2200" dirty="0">
                <a:solidFill>
                  <a:schemeClr val="accent3">
                    <a:lumMod val="25000"/>
                  </a:schemeClr>
                </a:solidFill>
                <a:latin typeface="Abadi" panose="020B0604020104020204" pitchFamily="34" charset="0"/>
              </a:rPr>
              <a:t> </a:t>
            </a:r>
            <a:r>
              <a:rPr lang="hu-HU" sz="2200" dirty="0" err="1">
                <a:solidFill>
                  <a:schemeClr val="accent3">
                    <a:lumMod val="25000"/>
                  </a:schemeClr>
                </a:solidFill>
                <a:latin typeface="Abadi" panose="020B0604020104020204" pitchFamily="34" charset="0"/>
              </a:rPr>
              <a:t>or</a:t>
            </a:r>
            <a:r>
              <a:rPr lang="hu-HU" sz="2200" dirty="0">
                <a:solidFill>
                  <a:schemeClr val="accent3">
                    <a:lumMod val="25000"/>
                  </a:schemeClr>
                </a:solidFill>
                <a:latin typeface="Abadi" panose="020B0604020104020204" pitchFamily="34" charset="0"/>
              </a:rPr>
              <a:t> </a:t>
            </a:r>
            <a:r>
              <a:rPr lang="hu-HU" sz="2200" dirty="0" err="1">
                <a:solidFill>
                  <a:schemeClr val="accent3">
                    <a:lumMod val="25000"/>
                  </a:schemeClr>
                </a:solidFill>
                <a:latin typeface="Abadi" panose="020B0604020104020204" pitchFamily="34" charset="0"/>
              </a:rPr>
              <a:t>not</a:t>
            </a:r>
            <a:r>
              <a:rPr lang="hu-HU" sz="2200" dirty="0">
                <a:solidFill>
                  <a:schemeClr val="accent3">
                    <a:lumMod val="25000"/>
                  </a:schemeClr>
                </a:solidFill>
                <a:latin typeface="Abadi" panose="020B0604020104020204" pitchFamily="34" charset="0"/>
              </a:rPr>
              <a:t> a </a:t>
            </a:r>
            <a:r>
              <a:rPr lang="hu-HU" sz="2200" dirty="0" err="1">
                <a:solidFill>
                  <a:schemeClr val="accent3">
                    <a:lumMod val="25000"/>
                  </a:schemeClr>
                </a:solidFill>
                <a:latin typeface="Abadi" panose="020B0604020104020204" pitchFamily="34" charset="0"/>
              </a:rPr>
              <a:t>gridsearch</a:t>
            </a:r>
            <a:r>
              <a:rPr lang="hu-HU" sz="2200" dirty="0">
                <a:solidFill>
                  <a:schemeClr val="accent3">
                    <a:lumMod val="25000"/>
                  </a:schemeClr>
                </a:solidFill>
                <a:latin typeface="Abadi" panose="020B0604020104020204" pitchFamily="34" charset="0"/>
              </a:rPr>
              <a:t> </a:t>
            </a:r>
            <a:r>
              <a:rPr lang="hu-HU" sz="2200" dirty="0" err="1">
                <a:solidFill>
                  <a:schemeClr val="accent3">
                    <a:lumMod val="25000"/>
                  </a:schemeClr>
                </a:solidFill>
                <a:latin typeface="Abadi" panose="020B0604020104020204" pitchFamily="34" charset="0"/>
              </a:rPr>
              <a:t>was</a:t>
            </a:r>
            <a:r>
              <a:rPr lang="hu-HU" sz="2200" dirty="0">
                <a:solidFill>
                  <a:schemeClr val="accent3">
                    <a:lumMod val="25000"/>
                  </a:schemeClr>
                </a:solidFill>
                <a:latin typeface="Abadi" panose="020B0604020104020204" pitchFamily="34" charset="0"/>
              </a:rPr>
              <a:t> </a:t>
            </a:r>
            <a:r>
              <a:rPr lang="hu-HU" sz="2200" dirty="0" err="1">
                <a:solidFill>
                  <a:schemeClr val="accent3">
                    <a:lumMod val="25000"/>
                  </a:schemeClr>
                </a:solidFill>
                <a:latin typeface="Abadi" panose="020B0604020104020204" pitchFamily="34" charset="0"/>
              </a:rPr>
              <a:t>used</a:t>
            </a:r>
            <a:r>
              <a:rPr lang="hu-HU" sz="2200" dirty="0">
                <a:solidFill>
                  <a:schemeClr val="accent3">
                    <a:lumMod val="25000"/>
                  </a:schemeClr>
                </a:solidFill>
                <a:latin typeface="Abadi" panose="020B0604020104020204" pitchFamily="34" charset="0"/>
              </a:rPr>
              <a:t> </a:t>
            </a:r>
            <a:r>
              <a:rPr lang="hu-HU" sz="2200" dirty="0" err="1">
                <a:solidFill>
                  <a:schemeClr val="accent3">
                    <a:lumMod val="25000"/>
                  </a:schemeClr>
                </a:solidFill>
                <a:latin typeface="Abadi" panose="020B0604020104020204" pitchFamily="34" charset="0"/>
              </a:rPr>
              <a:t>that</a:t>
            </a:r>
            <a:r>
              <a:rPr lang="hu-HU" sz="2200" dirty="0">
                <a:solidFill>
                  <a:schemeClr val="accent3">
                    <a:lumMod val="25000"/>
                  </a:schemeClr>
                </a:solidFill>
                <a:latin typeface="Abadi" panose="020B0604020104020204" pitchFamily="34" charset="0"/>
              </a:rPr>
              <a:t> </a:t>
            </a:r>
            <a:r>
              <a:rPr lang="hu-HU" sz="2200" dirty="0" err="1">
                <a:solidFill>
                  <a:schemeClr val="accent3">
                    <a:lumMod val="25000"/>
                  </a:schemeClr>
                </a:solidFill>
                <a:latin typeface="Abadi" panose="020B0604020104020204" pitchFamily="34" charset="0"/>
              </a:rPr>
              <a:t>allowed</a:t>
            </a:r>
            <a:r>
              <a:rPr lang="hu-HU" sz="2200" dirty="0">
                <a:solidFill>
                  <a:schemeClr val="accent3">
                    <a:lumMod val="25000"/>
                  </a:schemeClr>
                </a:solidFill>
                <a:latin typeface="Abadi" panose="020B0604020104020204" pitchFamily="34" charset="0"/>
              </a:rPr>
              <a:t> </a:t>
            </a:r>
            <a:r>
              <a:rPr lang="hu-HU" sz="2200" dirty="0" err="1">
                <a:solidFill>
                  <a:schemeClr val="accent3">
                    <a:lumMod val="25000"/>
                  </a:schemeClr>
                </a:solidFill>
                <a:latin typeface="Abadi" panose="020B0604020104020204" pitchFamily="34" charset="0"/>
              </a:rPr>
              <a:t>us</a:t>
            </a:r>
            <a:r>
              <a:rPr lang="hu-HU" sz="2200" dirty="0">
                <a:solidFill>
                  <a:schemeClr val="accent3">
                    <a:lumMod val="25000"/>
                  </a:schemeClr>
                </a:solidFill>
                <a:latin typeface="Abadi" panose="020B0604020104020204" pitchFamily="34" charset="0"/>
              </a:rPr>
              <a:t> </a:t>
            </a:r>
            <a:r>
              <a:rPr lang="hu-HU" sz="2200" dirty="0" err="1">
                <a:solidFill>
                  <a:schemeClr val="accent3">
                    <a:lumMod val="25000"/>
                  </a:schemeClr>
                </a:solidFill>
                <a:latin typeface="Abadi" panose="020B0604020104020204" pitchFamily="34" charset="0"/>
              </a:rPr>
              <a:t>to</a:t>
            </a:r>
            <a:r>
              <a:rPr lang="hu-HU" sz="2200" dirty="0">
                <a:solidFill>
                  <a:schemeClr val="accent3">
                    <a:lumMod val="25000"/>
                  </a:schemeClr>
                </a:solidFill>
                <a:latin typeface="Abadi" panose="020B0604020104020204" pitchFamily="34" charset="0"/>
              </a:rPr>
              <a:t> </a:t>
            </a:r>
            <a:r>
              <a:rPr lang="hu-HU" sz="2200" dirty="0" err="1">
                <a:solidFill>
                  <a:schemeClr val="accent3">
                    <a:lumMod val="25000"/>
                  </a:schemeClr>
                </a:solidFill>
                <a:latin typeface="Abadi" panose="020B0604020104020204" pitchFamily="34" charset="0"/>
              </a:rPr>
              <a:t>find</a:t>
            </a:r>
            <a:r>
              <a:rPr lang="hu-HU" sz="2200" dirty="0">
                <a:solidFill>
                  <a:schemeClr val="accent3">
                    <a:lumMod val="25000"/>
                  </a:schemeClr>
                </a:solidFill>
                <a:latin typeface="Abadi" panose="020B0604020104020204" pitchFamily="34" charset="0"/>
              </a:rPr>
              <a:t> </a:t>
            </a:r>
            <a:r>
              <a:rPr lang="hu-HU" sz="2200" dirty="0" err="1">
                <a:solidFill>
                  <a:schemeClr val="accent3">
                    <a:lumMod val="25000"/>
                  </a:schemeClr>
                </a:solidFill>
                <a:latin typeface="Abadi" panose="020B0604020104020204" pitchFamily="34" charset="0"/>
              </a:rPr>
              <a:t>the</a:t>
            </a:r>
            <a:r>
              <a:rPr lang="hu-HU" sz="2200" dirty="0">
                <a:solidFill>
                  <a:schemeClr val="accent3">
                    <a:lumMod val="25000"/>
                  </a:schemeClr>
                </a:solidFill>
                <a:latin typeface="Abadi" panose="020B0604020104020204" pitchFamily="34" charset="0"/>
              </a:rPr>
              <a:t> </a:t>
            </a:r>
            <a:r>
              <a:rPr lang="hu-HU" sz="2200" dirty="0" err="1">
                <a:solidFill>
                  <a:schemeClr val="accent3">
                    <a:lumMod val="25000"/>
                  </a:schemeClr>
                </a:solidFill>
                <a:latin typeface="Abadi" panose="020B0604020104020204" pitchFamily="34" charset="0"/>
              </a:rPr>
              <a:t>hyperparamters</a:t>
            </a:r>
            <a:r>
              <a:rPr lang="hu-HU" sz="2200" dirty="0">
                <a:solidFill>
                  <a:schemeClr val="accent3">
                    <a:lumMod val="25000"/>
                  </a:schemeClr>
                </a:solidFill>
                <a:latin typeface="Abadi" panose="020B0604020104020204" pitchFamily="34" charset="0"/>
              </a:rPr>
              <a:t> </a:t>
            </a:r>
            <a:r>
              <a:rPr lang="hu-HU" sz="2200" dirty="0" err="1">
                <a:solidFill>
                  <a:schemeClr val="accent3">
                    <a:lumMod val="25000"/>
                  </a:schemeClr>
                </a:solidFill>
                <a:latin typeface="Abadi" panose="020B0604020104020204" pitchFamily="34" charset="0"/>
              </a:rPr>
              <a:t>that</a:t>
            </a:r>
            <a:r>
              <a:rPr lang="hu-HU" sz="2200" dirty="0">
                <a:solidFill>
                  <a:schemeClr val="accent3">
                    <a:lumMod val="25000"/>
                  </a:schemeClr>
                </a:solidFill>
                <a:latin typeface="Abadi" panose="020B0604020104020204" pitchFamily="34" charset="0"/>
              </a:rPr>
              <a:t> </a:t>
            </a:r>
            <a:r>
              <a:rPr lang="hu-HU" sz="2200" dirty="0" err="1">
                <a:solidFill>
                  <a:schemeClr val="accent3">
                    <a:lumMod val="25000"/>
                  </a:schemeClr>
                </a:solidFill>
                <a:latin typeface="Abadi" panose="020B0604020104020204" pitchFamily="34" charset="0"/>
              </a:rPr>
              <a:t>gave</a:t>
            </a:r>
            <a:r>
              <a:rPr lang="hu-HU" sz="2200" dirty="0">
                <a:solidFill>
                  <a:schemeClr val="accent3">
                    <a:lumMod val="25000"/>
                  </a:schemeClr>
                </a:solidFill>
                <a:latin typeface="Abadi" panose="020B0604020104020204" pitchFamily="34" charset="0"/>
              </a:rPr>
              <a:t> </a:t>
            </a:r>
            <a:r>
              <a:rPr lang="hu-HU" sz="2200" dirty="0" err="1">
                <a:solidFill>
                  <a:schemeClr val="accent3">
                    <a:lumMod val="25000"/>
                  </a:schemeClr>
                </a:solidFill>
                <a:latin typeface="Abadi" panose="020B0604020104020204" pitchFamily="34" charset="0"/>
              </a:rPr>
              <a:t>the</a:t>
            </a:r>
            <a:r>
              <a:rPr lang="hu-HU" sz="2200" dirty="0">
                <a:solidFill>
                  <a:schemeClr val="accent3">
                    <a:lumMod val="25000"/>
                  </a:schemeClr>
                </a:solidFill>
                <a:latin typeface="Abadi" panose="020B0604020104020204" pitchFamily="34" charset="0"/>
              </a:rPr>
              <a:t> </a:t>
            </a:r>
            <a:r>
              <a:rPr lang="hu-HU" sz="2200" dirty="0" err="1">
                <a:solidFill>
                  <a:schemeClr val="accent3">
                    <a:lumMod val="25000"/>
                  </a:schemeClr>
                </a:solidFill>
                <a:latin typeface="Abadi" panose="020B0604020104020204" pitchFamily="34" charset="0"/>
              </a:rPr>
              <a:t>best</a:t>
            </a:r>
            <a:r>
              <a:rPr lang="hu-HU" sz="2200" dirty="0">
                <a:solidFill>
                  <a:schemeClr val="accent3">
                    <a:lumMod val="25000"/>
                  </a:schemeClr>
                </a:solidFill>
                <a:latin typeface="Abadi" panose="020B0604020104020204" pitchFamily="34" charset="0"/>
              </a:rPr>
              <a:t> </a:t>
            </a:r>
            <a:r>
              <a:rPr lang="hu-HU" sz="2200" dirty="0" err="1">
                <a:solidFill>
                  <a:schemeClr val="accent3">
                    <a:lumMod val="25000"/>
                  </a:schemeClr>
                </a:solidFill>
                <a:latin typeface="Abadi" panose="020B0604020104020204" pitchFamily="34" charset="0"/>
              </a:rPr>
              <a:t>model</a:t>
            </a:r>
            <a:r>
              <a:rPr lang="hu-HU" sz="2200" dirty="0">
                <a:solidFill>
                  <a:schemeClr val="accent3">
                    <a:lumMod val="25000"/>
                  </a:schemeClr>
                </a:solidFill>
                <a:latin typeface="Abadi" panose="020B0604020104020204" pitchFamily="34" charset="0"/>
              </a:rPr>
              <a:t> </a:t>
            </a:r>
            <a:r>
              <a:rPr lang="hu-HU" sz="2200" dirty="0" err="1">
                <a:solidFill>
                  <a:schemeClr val="accent3">
                    <a:lumMod val="25000"/>
                  </a:schemeClr>
                </a:solidFill>
                <a:latin typeface="Abadi" panose="020B0604020104020204" pitchFamily="34" charset="0"/>
              </a:rPr>
              <a:t>results</a:t>
            </a:r>
            <a:r>
              <a:rPr lang="hu-HU" sz="2200" dirty="0">
                <a:solidFill>
                  <a:schemeClr val="accent3">
                    <a:lumMod val="25000"/>
                  </a:schemeClr>
                </a:solidFill>
                <a:latin typeface="Abadi" panose="020B0604020104020204" pitchFamily="34" charset="0"/>
              </a:rPr>
              <a:t>. The </a:t>
            </a:r>
            <a:r>
              <a:rPr lang="hu-HU" sz="2200" dirty="0" err="1">
                <a:solidFill>
                  <a:schemeClr val="accent3">
                    <a:lumMod val="25000"/>
                  </a:schemeClr>
                </a:solidFill>
                <a:latin typeface="Abadi" panose="020B0604020104020204" pitchFamily="34" charset="0"/>
              </a:rPr>
              <a:t>data</a:t>
            </a:r>
            <a:r>
              <a:rPr lang="hu-HU" sz="2200" dirty="0">
                <a:solidFill>
                  <a:schemeClr val="accent3">
                    <a:lumMod val="25000"/>
                  </a:schemeClr>
                </a:solidFill>
                <a:latin typeface="Abadi" panose="020B0604020104020204" pitchFamily="34" charset="0"/>
              </a:rPr>
              <a:t> </a:t>
            </a:r>
            <a:r>
              <a:rPr lang="hu-HU" sz="2200" dirty="0" err="1">
                <a:solidFill>
                  <a:schemeClr val="accent3">
                    <a:lumMod val="25000"/>
                  </a:schemeClr>
                </a:solidFill>
                <a:latin typeface="Abadi" panose="020B0604020104020204" pitchFamily="34" charset="0"/>
              </a:rPr>
              <a:t>was</a:t>
            </a:r>
            <a:r>
              <a:rPr lang="hu-HU" sz="2200" dirty="0">
                <a:solidFill>
                  <a:schemeClr val="accent3">
                    <a:lumMod val="25000"/>
                  </a:schemeClr>
                </a:solidFill>
                <a:latin typeface="Abadi" panose="020B0604020104020204" pitchFamily="34" charset="0"/>
              </a:rPr>
              <a:t> </a:t>
            </a:r>
            <a:r>
              <a:rPr lang="hu-HU" sz="2200" dirty="0" err="1">
                <a:solidFill>
                  <a:schemeClr val="accent3">
                    <a:lumMod val="25000"/>
                  </a:schemeClr>
                </a:solidFill>
                <a:latin typeface="Abadi" panose="020B0604020104020204" pitchFamily="34" charset="0"/>
              </a:rPr>
              <a:t>split</a:t>
            </a:r>
            <a:r>
              <a:rPr lang="hu-HU" sz="2200" dirty="0">
                <a:solidFill>
                  <a:schemeClr val="accent3">
                    <a:lumMod val="25000"/>
                  </a:schemeClr>
                </a:solidFill>
                <a:latin typeface="Abadi" panose="020B0604020104020204" pitchFamily="34" charset="0"/>
              </a:rPr>
              <a:t> and </a:t>
            </a:r>
            <a:r>
              <a:rPr lang="hu-HU" sz="2200" dirty="0" err="1">
                <a:solidFill>
                  <a:schemeClr val="accent3">
                    <a:lumMod val="25000"/>
                  </a:schemeClr>
                </a:solidFill>
                <a:latin typeface="Abadi" panose="020B0604020104020204" pitchFamily="34" charset="0"/>
              </a:rPr>
              <a:t>standardized</a:t>
            </a:r>
            <a:r>
              <a:rPr lang="hu-HU" sz="2200" dirty="0">
                <a:solidFill>
                  <a:schemeClr val="accent3">
                    <a:lumMod val="25000"/>
                  </a:schemeClr>
                </a:solidFill>
                <a:latin typeface="Abadi" panose="020B0604020104020204" pitchFamily="34" charset="0"/>
              </a:rPr>
              <a:t> </a:t>
            </a:r>
            <a:r>
              <a:rPr lang="hu-HU" sz="2200" dirty="0" err="1">
                <a:solidFill>
                  <a:schemeClr val="accent3">
                    <a:lumMod val="25000"/>
                  </a:schemeClr>
                </a:solidFill>
                <a:latin typeface="Abadi" panose="020B0604020104020204" pitchFamily="34" charset="0"/>
              </a:rPr>
              <a:t>then</a:t>
            </a:r>
            <a:r>
              <a:rPr lang="hu-HU" sz="2200" dirty="0">
                <a:solidFill>
                  <a:schemeClr val="accent3">
                    <a:lumMod val="25000"/>
                  </a:schemeClr>
                </a:solidFill>
                <a:latin typeface="Abadi" panose="020B0604020104020204" pitchFamily="34" charset="0"/>
              </a:rPr>
              <a:t> </a:t>
            </a:r>
            <a:r>
              <a:rPr lang="hu-HU" sz="2200" dirty="0" err="1">
                <a:solidFill>
                  <a:schemeClr val="accent3">
                    <a:lumMod val="25000"/>
                  </a:schemeClr>
                </a:solidFill>
                <a:latin typeface="Abadi" panose="020B0604020104020204" pitchFamily="34" charset="0"/>
              </a:rPr>
              <a:t>used</a:t>
            </a:r>
            <a:r>
              <a:rPr lang="hu-HU" sz="2200" dirty="0">
                <a:solidFill>
                  <a:schemeClr val="accent3">
                    <a:lumMod val="25000"/>
                  </a:schemeClr>
                </a:solidFill>
                <a:latin typeface="Abadi" panose="020B0604020104020204" pitchFamily="34" charset="0"/>
              </a:rPr>
              <a:t> </a:t>
            </a:r>
            <a:r>
              <a:rPr lang="hu-HU" sz="2200" dirty="0" err="1">
                <a:solidFill>
                  <a:schemeClr val="accent3">
                    <a:lumMod val="25000"/>
                  </a:schemeClr>
                </a:solidFill>
                <a:latin typeface="Abadi" panose="020B0604020104020204" pitchFamily="34" charset="0"/>
              </a:rPr>
              <a:t>to</a:t>
            </a:r>
            <a:r>
              <a:rPr lang="hu-HU" sz="2200" dirty="0">
                <a:solidFill>
                  <a:schemeClr val="accent3">
                    <a:lumMod val="25000"/>
                  </a:schemeClr>
                </a:solidFill>
                <a:latin typeface="Abadi" panose="020B0604020104020204" pitchFamily="34" charset="0"/>
              </a:rPr>
              <a:t> fit </a:t>
            </a:r>
            <a:r>
              <a:rPr lang="hu-HU" sz="2200" dirty="0" err="1">
                <a:solidFill>
                  <a:schemeClr val="accent3">
                    <a:lumMod val="25000"/>
                  </a:schemeClr>
                </a:solidFill>
                <a:latin typeface="Abadi" panose="020B0604020104020204" pitchFamily="34" charset="0"/>
              </a:rPr>
              <a:t>the</a:t>
            </a:r>
            <a:r>
              <a:rPr lang="hu-HU" sz="2200" dirty="0">
                <a:solidFill>
                  <a:schemeClr val="accent3">
                    <a:lumMod val="25000"/>
                  </a:schemeClr>
                </a:solidFill>
                <a:latin typeface="Abadi" panose="020B0604020104020204" pitchFamily="34" charset="0"/>
              </a:rPr>
              <a:t> </a:t>
            </a:r>
            <a:r>
              <a:rPr lang="hu-HU" sz="2200" dirty="0" err="1">
                <a:solidFill>
                  <a:schemeClr val="accent3">
                    <a:lumMod val="25000"/>
                  </a:schemeClr>
                </a:solidFill>
                <a:latin typeface="Abadi" panose="020B0604020104020204" pitchFamily="34" charset="0"/>
              </a:rPr>
              <a:t>models</a:t>
            </a:r>
            <a:r>
              <a:rPr lang="hu-HU" sz="2200" dirty="0">
                <a:solidFill>
                  <a:schemeClr val="accent3">
                    <a:lumMod val="25000"/>
                  </a:schemeClr>
                </a:solidFill>
                <a:latin typeface="Abadi" panose="020B0604020104020204" pitchFamily="34" charset="0"/>
              </a:rPr>
              <a:t>.</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hu-HU" sz="2200" dirty="0">
                <a:solidFill>
                  <a:schemeClr val="accent3">
                    <a:lumMod val="25000"/>
                  </a:schemeClr>
                </a:solidFill>
                <a:latin typeface="Abadi" panose="020B0604020104020204" pitchFamily="34" charset="0"/>
              </a:rPr>
              <a:t>4 </a:t>
            </a:r>
            <a:r>
              <a:rPr lang="hu-HU" sz="2200" dirty="0" err="1">
                <a:solidFill>
                  <a:schemeClr val="accent3">
                    <a:lumMod val="25000"/>
                  </a:schemeClr>
                </a:solidFill>
                <a:latin typeface="Abadi" panose="020B0604020104020204" pitchFamily="34" charset="0"/>
              </a:rPr>
              <a:t>models</a:t>
            </a:r>
            <a:r>
              <a:rPr lang="hu-HU" sz="2200" dirty="0">
                <a:solidFill>
                  <a:schemeClr val="accent3">
                    <a:lumMod val="25000"/>
                  </a:schemeClr>
                </a:solidFill>
                <a:latin typeface="Abadi" panose="020B0604020104020204" pitchFamily="34" charset="0"/>
              </a:rPr>
              <a:t> </a:t>
            </a:r>
            <a:r>
              <a:rPr lang="hu-HU" sz="2200" dirty="0" err="1">
                <a:solidFill>
                  <a:schemeClr val="accent3">
                    <a:lumMod val="25000"/>
                  </a:schemeClr>
                </a:solidFill>
                <a:latin typeface="Abadi" panose="020B0604020104020204" pitchFamily="34" charset="0"/>
              </a:rPr>
              <a:t>where</a:t>
            </a:r>
            <a:r>
              <a:rPr lang="hu-HU" sz="2200" dirty="0">
                <a:solidFill>
                  <a:schemeClr val="accent3">
                    <a:lumMod val="25000"/>
                  </a:schemeClr>
                </a:solidFill>
                <a:latin typeface="Abadi" panose="020B0604020104020204" pitchFamily="34" charset="0"/>
              </a:rPr>
              <a:t> </a:t>
            </a:r>
            <a:r>
              <a:rPr lang="hu-HU" sz="2200" dirty="0" err="1">
                <a:solidFill>
                  <a:schemeClr val="accent3">
                    <a:lumMod val="25000"/>
                  </a:schemeClr>
                </a:solidFill>
                <a:latin typeface="Abadi" panose="020B0604020104020204" pitchFamily="34" charset="0"/>
              </a:rPr>
              <a:t>used</a:t>
            </a:r>
            <a:r>
              <a:rPr lang="hu-HU" sz="2200" dirty="0">
                <a:solidFill>
                  <a:schemeClr val="accent3">
                    <a:lumMod val="25000"/>
                  </a:schemeClr>
                </a:solidFill>
                <a:latin typeface="Abadi" panose="020B0604020104020204" pitchFamily="34" charset="0"/>
              </a:rPr>
              <a:t>: </a:t>
            </a:r>
            <a:r>
              <a:rPr lang="hu-HU" sz="2200" dirty="0" err="1">
                <a:solidFill>
                  <a:schemeClr val="accent3">
                    <a:lumMod val="25000"/>
                  </a:schemeClr>
                </a:solidFill>
                <a:latin typeface="Abadi" panose="020B0604020104020204" pitchFamily="34" charset="0"/>
              </a:rPr>
              <a:t>LogisticRegression</a:t>
            </a:r>
            <a:r>
              <a:rPr lang="hu-HU" sz="2200" dirty="0">
                <a:solidFill>
                  <a:schemeClr val="accent3">
                    <a:lumMod val="25000"/>
                  </a:schemeClr>
                </a:solidFill>
                <a:latin typeface="Abadi" panose="020B0604020104020204" pitchFamily="34" charset="0"/>
              </a:rPr>
              <a:t>, SVM, </a:t>
            </a:r>
            <a:r>
              <a:rPr lang="hu-HU" sz="2200" dirty="0" err="1">
                <a:solidFill>
                  <a:schemeClr val="accent3">
                    <a:lumMod val="25000"/>
                  </a:schemeClr>
                </a:solidFill>
                <a:latin typeface="Abadi" panose="020B0604020104020204" pitchFamily="34" charset="0"/>
              </a:rPr>
              <a:t>Tree</a:t>
            </a:r>
            <a:r>
              <a:rPr lang="hu-HU" sz="2200" dirty="0">
                <a:solidFill>
                  <a:schemeClr val="accent3">
                    <a:lumMod val="25000"/>
                  </a:schemeClr>
                </a:solidFill>
                <a:latin typeface="Abadi" panose="020B0604020104020204" pitchFamily="34" charset="0"/>
              </a:rPr>
              <a:t> </a:t>
            </a:r>
            <a:r>
              <a:rPr lang="hu-HU" sz="2200" dirty="0" err="1">
                <a:solidFill>
                  <a:schemeClr val="accent3">
                    <a:lumMod val="25000"/>
                  </a:schemeClr>
                </a:solidFill>
                <a:latin typeface="Abadi" panose="020B0604020104020204" pitchFamily="34" charset="0"/>
              </a:rPr>
              <a:t>classifier</a:t>
            </a:r>
            <a:r>
              <a:rPr lang="hu-HU" sz="2200" dirty="0">
                <a:solidFill>
                  <a:schemeClr val="accent3">
                    <a:lumMod val="25000"/>
                  </a:schemeClr>
                </a:solidFill>
                <a:latin typeface="Abadi" panose="020B0604020104020204" pitchFamily="34" charset="0"/>
              </a:rPr>
              <a:t> and KNN. Out of </a:t>
            </a:r>
            <a:r>
              <a:rPr lang="hu-HU" sz="2200" dirty="0" err="1">
                <a:solidFill>
                  <a:schemeClr val="accent3">
                    <a:lumMod val="25000"/>
                  </a:schemeClr>
                </a:solidFill>
                <a:latin typeface="Abadi" panose="020B0604020104020204" pitchFamily="34" charset="0"/>
              </a:rPr>
              <a:t>the</a:t>
            </a:r>
            <a:r>
              <a:rPr lang="hu-HU" sz="2200" dirty="0">
                <a:solidFill>
                  <a:schemeClr val="accent3">
                    <a:lumMod val="25000"/>
                  </a:schemeClr>
                </a:solidFill>
                <a:latin typeface="Abadi" panose="020B0604020104020204" pitchFamily="34" charset="0"/>
              </a:rPr>
              <a:t> 4 </a:t>
            </a:r>
            <a:r>
              <a:rPr lang="hu-HU" sz="2200" dirty="0" err="1">
                <a:solidFill>
                  <a:schemeClr val="accent3">
                    <a:lumMod val="25000"/>
                  </a:schemeClr>
                </a:solidFill>
                <a:latin typeface="Abadi" panose="020B0604020104020204" pitchFamily="34" charset="0"/>
              </a:rPr>
              <a:t>the</a:t>
            </a:r>
            <a:r>
              <a:rPr lang="hu-HU" sz="2200" dirty="0">
                <a:solidFill>
                  <a:schemeClr val="accent3">
                    <a:lumMod val="25000"/>
                  </a:schemeClr>
                </a:solidFill>
                <a:latin typeface="Abadi" panose="020B0604020104020204" pitchFamily="34" charset="0"/>
              </a:rPr>
              <a:t> </a:t>
            </a:r>
            <a:r>
              <a:rPr lang="hu-HU" sz="2200" dirty="0" err="1">
                <a:solidFill>
                  <a:schemeClr val="accent3">
                    <a:lumMod val="25000"/>
                  </a:schemeClr>
                </a:solidFill>
                <a:latin typeface="Abadi" panose="020B0604020104020204" pitchFamily="34" charset="0"/>
              </a:rPr>
              <a:t>knn</a:t>
            </a:r>
            <a:r>
              <a:rPr lang="hu-HU" sz="2200" dirty="0">
                <a:solidFill>
                  <a:schemeClr val="accent3">
                    <a:lumMod val="25000"/>
                  </a:schemeClr>
                </a:solidFill>
                <a:latin typeface="Abadi" panose="020B0604020104020204" pitchFamily="34" charset="0"/>
              </a:rPr>
              <a:t> and </a:t>
            </a:r>
            <a:r>
              <a:rPr lang="hu-HU" sz="2200" dirty="0" err="1">
                <a:solidFill>
                  <a:schemeClr val="accent3">
                    <a:lumMod val="25000"/>
                  </a:schemeClr>
                </a:solidFill>
                <a:latin typeface="Abadi" panose="020B0604020104020204" pitchFamily="34" charset="0"/>
              </a:rPr>
              <a:t>tree</a:t>
            </a:r>
            <a:r>
              <a:rPr lang="hu-HU" sz="2200" dirty="0">
                <a:solidFill>
                  <a:schemeClr val="accent3">
                    <a:lumMod val="25000"/>
                  </a:schemeClr>
                </a:solidFill>
                <a:latin typeface="Abadi" panose="020B0604020104020204" pitchFamily="34" charset="0"/>
              </a:rPr>
              <a:t> </a:t>
            </a:r>
            <a:r>
              <a:rPr lang="hu-HU" sz="2200" dirty="0" err="1">
                <a:solidFill>
                  <a:schemeClr val="accent3">
                    <a:lumMod val="25000"/>
                  </a:schemeClr>
                </a:solidFill>
                <a:latin typeface="Abadi" panose="020B0604020104020204" pitchFamily="34" charset="0"/>
              </a:rPr>
              <a:t>came</a:t>
            </a:r>
            <a:r>
              <a:rPr lang="hu-HU" sz="2200" dirty="0">
                <a:solidFill>
                  <a:schemeClr val="accent3">
                    <a:lumMod val="25000"/>
                  </a:schemeClr>
                </a:solidFill>
                <a:latin typeface="Abadi" panose="020B0604020104020204" pitchFamily="34" charset="0"/>
              </a:rPr>
              <a:t> out </a:t>
            </a:r>
            <a:r>
              <a:rPr lang="hu-HU" sz="2200" dirty="0" err="1">
                <a:solidFill>
                  <a:schemeClr val="accent3">
                    <a:lumMod val="25000"/>
                  </a:schemeClr>
                </a:solidFill>
                <a:latin typeface="Abadi" panose="020B0604020104020204" pitchFamily="34" charset="0"/>
              </a:rPr>
              <a:t>better</a:t>
            </a:r>
            <a:r>
              <a:rPr lang="hu-HU" sz="2200" dirty="0">
                <a:solidFill>
                  <a:schemeClr val="accent3">
                    <a:lumMod val="25000"/>
                  </a:schemeClr>
                </a:solidFill>
                <a:latin typeface="Abadi" panose="020B0604020104020204" pitchFamily="34" charset="0"/>
              </a:rPr>
              <a:t> </a:t>
            </a:r>
            <a:r>
              <a:rPr lang="hu-HU" sz="2200" dirty="0" err="1">
                <a:solidFill>
                  <a:schemeClr val="accent3">
                    <a:lumMod val="25000"/>
                  </a:schemeClr>
                </a:solidFill>
                <a:latin typeface="Abadi" panose="020B0604020104020204" pitchFamily="34" charset="0"/>
              </a:rPr>
              <a:t>based</a:t>
            </a:r>
            <a:r>
              <a:rPr lang="hu-HU" sz="2200" dirty="0">
                <a:solidFill>
                  <a:schemeClr val="accent3">
                    <a:lumMod val="25000"/>
                  </a:schemeClr>
                </a:solidFill>
                <a:latin typeface="Abadi" panose="020B0604020104020204" pitchFamily="34" charset="0"/>
              </a:rPr>
              <a:t> </a:t>
            </a:r>
            <a:r>
              <a:rPr lang="hu-HU" sz="2200" dirty="0" err="1">
                <a:solidFill>
                  <a:schemeClr val="accent3">
                    <a:lumMod val="25000"/>
                  </a:schemeClr>
                </a:solidFill>
                <a:latin typeface="Abadi" panose="020B0604020104020204" pitchFamily="34" charset="0"/>
              </a:rPr>
              <a:t>on</a:t>
            </a:r>
            <a:r>
              <a:rPr lang="hu-HU" sz="2200" dirty="0">
                <a:solidFill>
                  <a:schemeClr val="accent3">
                    <a:lumMod val="25000"/>
                  </a:schemeClr>
                </a:solidFill>
                <a:latin typeface="Abadi" panose="020B0604020104020204" pitchFamily="34" charset="0"/>
              </a:rPr>
              <a:t> </a:t>
            </a:r>
            <a:r>
              <a:rPr lang="hu-HU" sz="2200" dirty="0" err="1">
                <a:solidFill>
                  <a:schemeClr val="accent3">
                    <a:lumMod val="25000"/>
                  </a:schemeClr>
                </a:solidFill>
                <a:latin typeface="Abadi" panose="020B0604020104020204" pitchFamily="34" charset="0"/>
              </a:rPr>
              <a:t>the</a:t>
            </a:r>
            <a:r>
              <a:rPr lang="hu-HU" sz="2200" dirty="0">
                <a:solidFill>
                  <a:schemeClr val="accent3">
                    <a:lumMod val="25000"/>
                  </a:schemeClr>
                </a:solidFill>
                <a:latin typeface="Abadi" panose="020B0604020104020204" pitchFamily="34" charset="0"/>
              </a:rPr>
              <a:t> </a:t>
            </a:r>
            <a:r>
              <a:rPr lang="hu-HU" sz="2200" dirty="0" err="1">
                <a:solidFill>
                  <a:schemeClr val="accent3">
                    <a:lumMod val="25000"/>
                  </a:schemeClr>
                </a:solidFill>
                <a:latin typeface="Abadi" panose="020B0604020104020204" pitchFamily="34" charset="0"/>
              </a:rPr>
              <a:t>confusion</a:t>
            </a:r>
            <a:r>
              <a:rPr lang="hu-HU" sz="2200" dirty="0">
                <a:solidFill>
                  <a:schemeClr val="accent3">
                    <a:lumMod val="25000"/>
                  </a:schemeClr>
                </a:solidFill>
                <a:latin typeface="Abadi" panose="020B0604020104020204" pitchFamily="34" charset="0"/>
              </a:rPr>
              <a:t> </a:t>
            </a:r>
            <a:r>
              <a:rPr lang="hu-HU" sz="2200" dirty="0" err="1">
                <a:solidFill>
                  <a:schemeClr val="accent3">
                    <a:lumMod val="25000"/>
                  </a:schemeClr>
                </a:solidFill>
                <a:latin typeface="Abadi" panose="020B0604020104020204" pitchFamily="34" charset="0"/>
              </a:rPr>
              <a:t>matrix</a:t>
            </a:r>
            <a:r>
              <a:rPr lang="hu-HU" sz="2200" dirty="0">
                <a:solidFill>
                  <a:schemeClr val="accent3">
                    <a:lumMod val="25000"/>
                  </a:schemeClr>
                </a:solidFill>
                <a:latin typeface="Abadi" panose="020B0604020104020204" pitchFamily="34" charset="0"/>
              </a:rPr>
              <a:t>.</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GitHub URL</a:t>
            </a:r>
            <a:r>
              <a:rPr lang="hu-HU" sz="2200" dirty="0">
                <a:solidFill>
                  <a:schemeClr val="accent3">
                    <a:lumMod val="25000"/>
                  </a:schemeClr>
                </a:solidFill>
                <a:latin typeface="Abadi" panose="020B0604020104020204" pitchFamily="34" charset="0"/>
              </a:rPr>
              <a:t>:</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https://github.com/hogergo/IBM-Data-Scientist-Applied-Capstone/blob/main/SpaceX_Machine_Learning_Prediction_Part_5.jupyterlite.ipynb</a:t>
            </a:r>
          </a:p>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3" y="2057400"/>
            <a:ext cx="3932238" cy="3811588"/>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Scatter plot of Flight Number vs. Launch Site</a:t>
            </a:r>
            <a:r>
              <a:rPr lang="hu-HU" sz="2200" dirty="0">
                <a:solidFill>
                  <a:schemeClr val="accent3">
                    <a:lumMod val="25000"/>
                  </a:schemeClr>
                </a:solidFill>
                <a:latin typeface="Abadi" panose="020B0604020104020204" pitchFamily="34" charset="0"/>
              </a:rPr>
              <a:t>:</a:t>
            </a:r>
          </a:p>
          <a:p>
            <a:pPr>
              <a:lnSpc>
                <a:spcPct val="100000"/>
              </a:lnSpc>
              <a:spcBef>
                <a:spcPts val="1400"/>
              </a:spcBef>
            </a:pPr>
            <a:r>
              <a:rPr lang="hu-HU" sz="2200" dirty="0" err="1">
                <a:solidFill>
                  <a:schemeClr val="accent3">
                    <a:lumMod val="25000"/>
                  </a:schemeClr>
                </a:solidFill>
                <a:latin typeface="Abadi" panose="020B0604020104020204" pitchFamily="34" charset="0"/>
              </a:rPr>
              <a:t>As</a:t>
            </a:r>
            <a:r>
              <a:rPr lang="hu-HU" sz="2200" dirty="0">
                <a:solidFill>
                  <a:schemeClr val="accent3">
                    <a:lumMod val="25000"/>
                  </a:schemeClr>
                </a:solidFill>
                <a:latin typeface="Abadi" panose="020B0604020104020204" pitchFamily="34" charset="0"/>
              </a:rPr>
              <a:t> </a:t>
            </a:r>
            <a:r>
              <a:rPr lang="hu-HU" sz="2200" dirty="0" err="1">
                <a:solidFill>
                  <a:schemeClr val="accent3">
                    <a:lumMod val="25000"/>
                  </a:schemeClr>
                </a:solidFill>
                <a:latin typeface="Abadi" panose="020B0604020104020204" pitchFamily="34" charset="0"/>
              </a:rPr>
              <a:t>visible</a:t>
            </a:r>
            <a:r>
              <a:rPr lang="hu-HU" sz="2200" dirty="0">
                <a:solidFill>
                  <a:schemeClr val="accent3">
                    <a:lumMod val="25000"/>
                  </a:schemeClr>
                </a:solidFill>
                <a:latin typeface="Abadi" panose="020B0604020104020204" pitchFamily="34" charset="0"/>
              </a:rPr>
              <a:t> </a:t>
            </a:r>
            <a:r>
              <a:rPr lang="hu-HU" sz="2200" dirty="0" err="1">
                <a:solidFill>
                  <a:schemeClr val="accent3">
                    <a:lumMod val="25000"/>
                  </a:schemeClr>
                </a:solidFill>
                <a:latin typeface="Abadi" panose="020B0604020104020204" pitchFamily="34" charset="0"/>
              </a:rPr>
              <a:t>the</a:t>
            </a:r>
            <a:r>
              <a:rPr lang="hu-HU" sz="2200" dirty="0">
                <a:solidFill>
                  <a:schemeClr val="accent3">
                    <a:lumMod val="25000"/>
                  </a:schemeClr>
                </a:solidFill>
                <a:latin typeface="Abadi" panose="020B0604020104020204" pitchFamily="34" charset="0"/>
              </a:rPr>
              <a:t> </a:t>
            </a:r>
            <a:r>
              <a:rPr lang="hu-HU" sz="2200" dirty="0" err="1">
                <a:solidFill>
                  <a:schemeClr val="accent3">
                    <a:lumMod val="25000"/>
                  </a:schemeClr>
                </a:solidFill>
                <a:latin typeface="Abadi" panose="020B0604020104020204" pitchFamily="34" charset="0"/>
              </a:rPr>
              <a:t>launch</a:t>
            </a:r>
            <a:r>
              <a:rPr lang="hu-HU" sz="2200" dirty="0">
                <a:solidFill>
                  <a:schemeClr val="accent3">
                    <a:lumMod val="25000"/>
                  </a:schemeClr>
                </a:solidFill>
                <a:latin typeface="Abadi" panose="020B0604020104020204" pitchFamily="34" charset="0"/>
              </a:rPr>
              <a:t> site KSC LC 39A has </a:t>
            </a:r>
            <a:r>
              <a:rPr lang="hu-HU" sz="2200" dirty="0" err="1">
                <a:solidFill>
                  <a:schemeClr val="accent3">
                    <a:lumMod val="25000"/>
                  </a:schemeClr>
                </a:solidFill>
                <a:latin typeface="Abadi" panose="020B0604020104020204" pitchFamily="34" charset="0"/>
              </a:rPr>
              <a:t>much</a:t>
            </a:r>
            <a:r>
              <a:rPr lang="hu-HU" sz="2200" dirty="0">
                <a:solidFill>
                  <a:schemeClr val="accent3">
                    <a:lumMod val="25000"/>
                  </a:schemeClr>
                </a:solidFill>
                <a:latin typeface="Abadi" panose="020B0604020104020204" pitchFamily="34" charset="0"/>
              </a:rPr>
              <a:t> </a:t>
            </a:r>
            <a:r>
              <a:rPr lang="hu-HU" sz="2200" dirty="0" err="1">
                <a:solidFill>
                  <a:schemeClr val="accent3">
                    <a:lumMod val="25000"/>
                  </a:schemeClr>
                </a:solidFill>
                <a:latin typeface="Abadi" panose="020B0604020104020204" pitchFamily="34" charset="0"/>
              </a:rPr>
              <a:t>better</a:t>
            </a:r>
            <a:r>
              <a:rPr lang="hu-HU" sz="2200" dirty="0">
                <a:solidFill>
                  <a:schemeClr val="accent3">
                    <a:lumMod val="25000"/>
                  </a:schemeClr>
                </a:solidFill>
                <a:latin typeface="Abadi" panose="020B0604020104020204" pitchFamily="34" charset="0"/>
              </a:rPr>
              <a:t> </a:t>
            </a:r>
            <a:r>
              <a:rPr lang="hu-HU" sz="2200" dirty="0" err="1">
                <a:solidFill>
                  <a:schemeClr val="accent3">
                    <a:lumMod val="25000"/>
                  </a:schemeClr>
                </a:solidFill>
                <a:latin typeface="Abadi" panose="020B0604020104020204" pitchFamily="34" charset="0"/>
              </a:rPr>
              <a:t>success</a:t>
            </a:r>
            <a:r>
              <a:rPr lang="hu-HU" sz="2200" dirty="0">
                <a:solidFill>
                  <a:schemeClr val="accent3">
                    <a:lumMod val="25000"/>
                  </a:schemeClr>
                </a:solidFill>
                <a:latin typeface="Abadi" panose="020B0604020104020204" pitchFamily="34" charset="0"/>
              </a:rPr>
              <a:t> </a:t>
            </a:r>
            <a:r>
              <a:rPr lang="hu-HU" sz="2200" dirty="0" err="1">
                <a:solidFill>
                  <a:schemeClr val="accent3">
                    <a:lumMod val="25000"/>
                  </a:schemeClr>
                </a:solidFill>
                <a:latin typeface="Abadi" panose="020B0604020104020204" pitchFamily="34" charset="0"/>
              </a:rPr>
              <a:t>rate</a:t>
            </a:r>
            <a:r>
              <a:rPr lang="hu-HU" sz="2200" dirty="0">
                <a:solidFill>
                  <a:schemeClr val="accent3">
                    <a:lumMod val="25000"/>
                  </a:schemeClr>
                </a:solidFill>
                <a:latin typeface="Abadi" panose="020B0604020104020204" pitchFamily="34" charset="0"/>
              </a:rPr>
              <a:t> </a:t>
            </a:r>
            <a:r>
              <a:rPr lang="hu-HU" sz="2200" dirty="0" err="1">
                <a:solidFill>
                  <a:schemeClr val="accent3">
                    <a:lumMod val="25000"/>
                  </a:schemeClr>
                </a:solidFill>
                <a:latin typeface="Abadi" panose="020B0604020104020204" pitchFamily="34" charset="0"/>
              </a:rPr>
              <a:t>than</a:t>
            </a:r>
            <a:r>
              <a:rPr lang="hu-HU" sz="2200" dirty="0">
                <a:solidFill>
                  <a:schemeClr val="accent3">
                    <a:lumMod val="25000"/>
                  </a:schemeClr>
                </a:solidFill>
                <a:latin typeface="Abadi" panose="020B0604020104020204" pitchFamily="34" charset="0"/>
              </a:rPr>
              <a:t> </a:t>
            </a:r>
            <a:r>
              <a:rPr lang="hu-HU" sz="2200" dirty="0" err="1">
                <a:solidFill>
                  <a:schemeClr val="accent3">
                    <a:lumMod val="25000"/>
                  </a:schemeClr>
                </a:solidFill>
                <a:latin typeface="Abadi" panose="020B0604020104020204" pitchFamily="34" charset="0"/>
              </a:rPr>
              <a:t>the</a:t>
            </a:r>
            <a:r>
              <a:rPr lang="hu-HU" sz="2200" dirty="0">
                <a:solidFill>
                  <a:schemeClr val="accent3">
                    <a:lumMod val="25000"/>
                  </a:schemeClr>
                </a:solidFill>
                <a:latin typeface="Abadi" panose="020B0604020104020204" pitchFamily="34" charset="0"/>
              </a:rPr>
              <a:t> </a:t>
            </a:r>
            <a:r>
              <a:rPr lang="hu-HU" sz="2200" dirty="0" err="1">
                <a:solidFill>
                  <a:schemeClr val="accent3">
                    <a:lumMod val="25000"/>
                  </a:schemeClr>
                </a:solidFill>
                <a:latin typeface="Abadi" panose="020B0604020104020204" pitchFamily="34" charset="0"/>
              </a:rPr>
              <a:t>other</a:t>
            </a:r>
            <a:r>
              <a:rPr lang="hu-HU" sz="2200" dirty="0">
                <a:solidFill>
                  <a:schemeClr val="accent3">
                    <a:lumMod val="25000"/>
                  </a:schemeClr>
                </a:solidFill>
                <a:latin typeface="Abadi" panose="020B0604020104020204" pitchFamily="34" charset="0"/>
              </a:rPr>
              <a:t> 2</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8" name="Kép 7">
            <a:extLst>
              <a:ext uri="{FF2B5EF4-FFF2-40B4-BE49-F238E27FC236}">
                <a16:creationId xmlns:a16="http://schemas.microsoft.com/office/drawing/2014/main" id="{9F26065B-E524-B374-891C-A5A7A06F4344}"/>
              </a:ext>
            </a:extLst>
          </p:cNvPr>
          <p:cNvPicPr>
            <a:picLocks noChangeAspect="1"/>
          </p:cNvPicPr>
          <p:nvPr/>
        </p:nvPicPr>
        <p:blipFill>
          <a:blip r:embed="rId3"/>
          <a:stretch>
            <a:fillRect/>
          </a:stretch>
        </p:blipFill>
        <p:spPr>
          <a:xfrm>
            <a:off x="5390922" y="1304925"/>
            <a:ext cx="6257925" cy="4248150"/>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Scatter plot of Payload vs. Launch Site</a:t>
            </a:r>
            <a:r>
              <a:rPr lang="hu-HU" sz="2200" dirty="0">
                <a:solidFill>
                  <a:schemeClr val="accent3">
                    <a:lumMod val="25000"/>
                  </a:schemeClr>
                </a:solidFill>
                <a:latin typeface="Abadi" panose="020B0604020104020204" pitchFamily="34" charset="0"/>
              </a:rPr>
              <a:t>:</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hu-HU" sz="2200" dirty="0">
                <a:solidFill>
                  <a:schemeClr val="accent3">
                    <a:lumMod val="25000"/>
                  </a:schemeClr>
                </a:solidFill>
                <a:latin typeface="Abadi" panose="020B0604020104020204" pitchFamily="34" charset="0"/>
              </a:rPr>
              <a:t>The </a:t>
            </a:r>
            <a:r>
              <a:rPr lang="hu-HU" sz="2200" dirty="0" err="1">
                <a:solidFill>
                  <a:schemeClr val="accent3">
                    <a:lumMod val="25000"/>
                  </a:schemeClr>
                </a:solidFill>
                <a:latin typeface="Abadi" panose="020B0604020104020204" pitchFamily="34" charset="0"/>
              </a:rPr>
              <a:t>payload</a:t>
            </a:r>
            <a:r>
              <a:rPr lang="hu-HU" sz="2200" dirty="0">
                <a:solidFill>
                  <a:schemeClr val="accent3">
                    <a:lumMod val="25000"/>
                  </a:schemeClr>
                </a:solidFill>
                <a:latin typeface="Abadi" panose="020B0604020104020204" pitchFamily="34" charset="0"/>
              </a:rPr>
              <a:t> had no </a:t>
            </a:r>
            <a:r>
              <a:rPr lang="hu-HU" sz="2200" dirty="0" err="1">
                <a:solidFill>
                  <a:schemeClr val="accent3">
                    <a:lumMod val="25000"/>
                  </a:schemeClr>
                </a:solidFill>
                <a:latin typeface="Abadi" panose="020B0604020104020204" pitchFamily="34" charset="0"/>
              </a:rPr>
              <a:t>effect</a:t>
            </a:r>
            <a:r>
              <a:rPr lang="hu-HU" sz="2200" dirty="0">
                <a:solidFill>
                  <a:schemeClr val="accent3">
                    <a:lumMod val="25000"/>
                  </a:schemeClr>
                </a:solidFill>
                <a:latin typeface="Abadi" panose="020B0604020104020204" pitchFamily="34" charset="0"/>
              </a:rPr>
              <a:t> </a:t>
            </a:r>
            <a:r>
              <a:rPr lang="hu-HU" sz="2200" dirty="0" err="1">
                <a:solidFill>
                  <a:schemeClr val="accent3">
                    <a:lumMod val="25000"/>
                  </a:schemeClr>
                </a:solidFill>
                <a:latin typeface="Abadi" panose="020B0604020104020204" pitchFamily="34" charset="0"/>
              </a:rPr>
              <a:t>on</a:t>
            </a:r>
            <a:r>
              <a:rPr lang="hu-HU" sz="2200" dirty="0">
                <a:solidFill>
                  <a:schemeClr val="accent3">
                    <a:lumMod val="25000"/>
                  </a:schemeClr>
                </a:solidFill>
                <a:latin typeface="Abadi" panose="020B0604020104020204" pitchFamily="34" charset="0"/>
              </a:rPr>
              <a:t> </a:t>
            </a:r>
            <a:r>
              <a:rPr lang="hu-HU" sz="2200" dirty="0" err="1">
                <a:solidFill>
                  <a:schemeClr val="accent3">
                    <a:lumMod val="25000"/>
                  </a:schemeClr>
                </a:solidFill>
                <a:latin typeface="Abadi" panose="020B0604020104020204" pitchFamily="34" charset="0"/>
              </a:rPr>
              <a:t>the</a:t>
            </a:r>
            <a:r>
              <a:rPr lang="hu-HU" sz="2200" dirty="0">
                <a:solidFill>
                  <a:schemeClr val="accent3">
                    <a:lumMod val="25000"/>
                  </a:schemeClr>
                </a:solidFill>
                <a:latin typeface="Abadi" panose="020B0604020104020204" pitchFamily="34" charset="0"/>
              </a:rPr>
              <a:t> </a:t>
            </a:r>
            <a:r>
              <a:rPr lang="hu-HU" sz="2200" dirty="0" err="1">
                <a:solidFill>
                  <a:schemeClr val="accent3">
                    <a:lumMod val="25000"/>
                  </a:schemeClr>
                </a:solidFill>
                <a:latin typeface="Abadi" panose="020B0604020104020204" pitchFamily="34" charset="0"/>
              </a:rPr>
              <a:t>launch</a:t>
            </a:r>
            <a:r>
              <a:rPr lang="hu-HU" sz="2200" dirty="0">
                <a:solidFill>
                  <a:schemeClr val="accent3">
                    <a:lumMod val="25000"/>
                  </a:schemeClr>
                </a:solidFill>
                <a:latin typeface="Abadi" panose="020B0604020104020204" pitchFamily="34" charset="0"/>
              </a:rPr>
              <a:t> </a:t>
            </a:r>
            <a:r>
              <a:rPr lang="hu-HU" sz="2200" dirty="0" err="1">
                <a:solidFill>
                  <a:schemeClr val="accent3">
                    <a:lumMod val="25000"/>
                  </a:schemeClr>
                </a:solidFill>
                <a:latin typeface="Abadi" panose="020B0604020104020204" pitchFamily="34" charset="0"/>
              </a:rPr>
              <a:t>success</a:t>
            </a:r>
            <a:r>
              <a:rPr lang="hu-HU" sz="2200" dirty="0">
                <a:solidFill>
                  <a:schemeClr val="accent3">
                    <a:lumMod val="25000"/>
                  </a:schemeClr>
                </a:solidFill>
                <a:latin typeface="Abadi" panose="020B0604020104020204" pitchFamily="34" charset="0"/>
              </a:rPr>
              <a:t> </a:t>
            </a:r>
            <a:r>
              <a:rPr lang="hu-HU" sz="2200" dirty="0" err="1">
                <a:solidFill>
                  <a:schemeClr val="accent3">
                    <a:lumMod val="25000"/>
                  </a:schemeClr>
                </a:solidFill>
                <a:latin typeface="Abadi" panose="020B0604020104020204" pitchFamily="34" charset="0"/>
              </a:rPr>
              <a:t>at</a:t>
            </a:r>
            <a:r>
              <a:rPr lang="hu-HU" sz="2200" dirty="0">
                <a:solidFill>
                  <a:schemeClr val="accent3">
                    <a:lumMod val="25000"/>
                  </a:schemeClr>
                </a:solidFill>
                <a:latin typeface="Abadi" panose="020B0604020104020204" pitchFamily="34" charset="0"/>
              </a:rPr>
              <a:t> </a:t>
            </a:r>
            <a:r>
              <a:rPr lang="hu-HU" sz="2200" dirty="0" err="1">
                <a:solidFill>
                  <a:schemeClr val="accent3">
                    <a:lumMod val="25000"/>
                  </a:schemeClr>
                </a:solidFill>
                <a:latin typeface="Abadi" panose="020B0604020104020204" pitchFamily="34" charset="0"/>
              </a:rPr>
              <a:t>all</a:t>
            </a:r>
            <a:r>
              <a:rPr lang="hu-HU" sz="2200" dirty="0">
                <a:solidFill>
                  <a:schemeClr val="accent3">
                    <a:lumMod val="25000"/>
                  </a:schemeClr>
                </a:solidFill>
                <a:latin typeface="Abadi" panose="020B0604020104020204" pitchFamily="34" charset="0"/>
              </a:rPr>
              <a:t>.</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Kép 5">
            <a:extLst>
              <a:ext uri="{FF2B5EF4-FFF2-40B4-BE49-F238E27FC236}">
                <a16:creationId xmlns:a16="http://schemas.microsoft.com/office/drawing/2014/main" id="{40B849B9-60C9-B0A9-8C9C-A06C9104C6A8}"/>
              </a:ext>
            </a:extLst>
          </p:cNvPr>
          <p:cNvPicPr>
            <a:picLocks noChangeAspect="1"/>
          </p:cNvPicPr>
          <p:nvPr/>
        </p:nvPicPr>
        <p:blipFill>
          <a:blip r:embed="rId3"/>
          <a:stretch>
            <a:fillRect/>
          </a:stretch>
        </p:blipFill>
        <p:spPr>
          <a:xfrm>
            <a:off x="5095272" y="1304925"/>
            <a:ext cx="6362700" cy="4248150"/>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82114"/>
            <a:ext cx="3932238" cy="3811588"/>
          </a:xfrm>
          <a:prstGeom prst="rect">
            <a:avLst/>
          </a:prstGeom>
        </p:spPr>
        <p:txBody>
          <a:bodyPr>
            <a:normAutofit/>
          </a:bodyPr>
          <a:lstStyle/>
          <a:p>
            <a:pPr>
              <a:lnSpc>
                <a:spcPct val="100000"/>
              </a:lnSpc>
              <a:spcBef>
                <a:spcPts val="1400"/>
              </a:spcBef>
            </a:pPr>
            <a:r>
              <a:rPr lang="hu-HU" sz="2200" dirty="0">
                <a:solidFill>
                  <a:schemeClr val="accent3">
                    <a:lumMod val="25000"/>
                  </a:schemeClr>
                </a:solidFill>
                <a:latin typeface="Abadi" panose="020B0604020104020204" pitchFamily="34" charset="0"/>
              </a:rPr>
              <a:t>B</a:t>
            </a:r>
            <a:r>
              <a:rPr lang="en-US" sz="2200" dirty="0" err="1">
                <a:solidFill>
                  <a:schemeClr val="accent3">
                    <a:lumMod val="25000"/>
                  </a:schemeClr>
                </a:solidFill>
                <a:latin typeface="Abadi" panose="020B0604020104020204" pitchFamily="34" charset="0"/>
              </a:rPr>
              <a:t>ar</a:t>
            </a:r>
            <a:r>
              <a:rPr lang="en-US" sz="2200" dirty="0">
                <a:solidFill>
                  <a:schemeClr val="accent3">
                    <a:lumMod val="25000"/>
                  </a:schemeClr>
                </a:solidFill>
                <a:latin typeface="Abadi" panose="020B0604020104020204" pitchFamily="34" charset="0"/>
              </a:rPr>
              <a:t> chart for the success rate of each orbit type</a:t>
            </a:r>
            <a:r>
              <a:rPr lang="hu-HU" sz="2200" dirty="0">
                <a:solidFill>
                  <a:schemeClr val="accent3">
                    <a:lumMod val="25000"/>
                  </a:schemeClr>
                </a:solidFill>
                <a:latin typeface="Abadi" panose="020B0604020104020204" pitchFamily="34" charset="0"/>
              </a:rPr>
              <a:t>:</a:t>
            </a:r>
          </a:p>
          <a:p>
            <a:pPr>
              <a:lnSpc>
                <a:spcPct val="100000"/>
              </a:lnSpc>
              <a:spcBef>
                <a:spcPts val="1400"/>
              </a:spcBef>
            </a:pPr>
            <a:r>
              <a:rPr lang="hu-HU" sz="2200" dirty="0">
                <a:solidFill>
                  <a:schemeClr val="accent3">
                    <a:lumMod val="25000"/>
                  </a:schemeClr>
                </a:solidFill>
                <a:latin typeface="Abadi" panose="020B0604020104020204" pitchFamily="34" charset="0"/>
              </a:rPr>
              <a:t>The SO </a:t>
            </a:r>
            <a:r>
              <a:rPr lang="hu-HU" sz="2200" dirty="0" err="1">
                <a:solidFill>
                  <a:schemeClr val="accent3">
                    <a:lumMod val="25000"/>
                  </a:schemeClr>
                </a:solidFill>
                <a:latin typeface="Abadi" panose="020B0604020104020204" pitchFamily="34" charset="0"/>
              </a:rPr>
              <a:t>orbit</a:t>
            </a:r>
            <a:r>
              <a:rPr lang="hu-HU" sz="2200" dirty="0">
                <a:solidFill>
                  <a:schemeClr val="accent3">
                    <a:lumMod val="25000"/>
                  </a:schemeClr>
                </a:solidFill>
                <a:latin typeface="Abadi" panose="020B0604020104020204" pitchFamily="34" charset="0"/>
              </a:rPr>
              <a:t> has </a:t>
            </a:r>
            <a:r>
              <a:rPr lang="hu-HU" sz="2200" dirty="0" err="1">
                <a:solidFill>
                  <a:schemeClr val="accent3">
                    <a:lumMod val="25000"/>
                  </a:schemeClr>
                </a:solidFill>
                <a:latin typeface="Abadi" panose="020B0604020104020204" pitchFamily="34" charset="0"/>
              </a:rPr>
              <a:t>the</a:t>
            </a:r>
            <a:r>
              <a:rPr lang="hu-HU" sz="2200" dirty="0">
                <a:solidFill>
                  <a:schemeClr val="accent3">
                    <a:lumMod val="25000"/>
                  </a:schemeClr>
                </a:solidFill>
                <a:latin typeface="Abadi" panose="020B0604020104020204" pitchFamily="34" charset="0"/>
              </a:rPr>
              <a:t> </a:t>
            </a:r>
            <a:r>
              <a:rPr lang="hu-HU" sz="2200" dirty="0" err="1">
                <a:solidFill>
                  <a:schemeClr val="accent3">
                    <a:lumMod val="25000"/>
                  </a:schemeClr>
                </a:solidFill>
                <a:latin typeface="Abadi" panose="020B0604020104020204" pitchFamily="34" charset="0"/>
              </a:rPr>
              <a:t>least</a:t>
            </a:r>
            <a:r>
              <a:rPr lang="hu-HU" sz="2200" dirty="0">
                <a:solidFill>
                  <a:schemeClr val="accent3">
                    <a:lumMod val="25000"/>
                  </a:schemeClr>
                </a:solidFill>
                <a:latin typeface="Abadi" panose="020B0604020104020204" pitchFamily="34" charset="0"/>
              </a:rPr>
              <a:t> </a:t>
            </a:r>
            <a:r>
              <a:rPr lang="hu-HU" sz="2200" dirty="0" err="1">
                <a:solidFill>
                  <a:schemeClr val="accent3">
                    <a:lumMod val="25000"/>
                  </a:schemeClr>
                </a:solidFill>
                <a:latin typeface="Abadi" panose="020B0604020104020204" pitchFamily="34" charset="0"/>
              </a:rPr>
              <a:t>success</a:t>
            </a:r>
            <a:r>
              <a:rPr lang="hu-HU" sz="2200" dirty="0">
                <a:solidFill>
                  <a:schemeClr val="accent3">
                    <a:lumMod val="25000"/>
                  </a:schemeClr>
                </a:solidFill>
                <a:latin typeface="Abadi" panose="020B0604020104020204" pitchFamily="34" charset="0"/>
              </a:rPr>
              <a:t> </a:t>
            </a:r>
            <a:r>
              <a:rPr lang="hu-HU" sz="2200" dirty="0" err="1">
                <a:solidFill>
                  <a:schemeClr val="accent3">
                    <a:lumMod val="25000"/>
                  </a:schemeClr>
                </a:solidFill>
                <a:latin typeface="Abadi" panose="020B0604020104020204" pitchFamily="34" charset="0"/>
              </a:rPr>
              <a:t>rate</a:t>
            </a:r>
            <a:r>
              <a:rPr lang="hu-HU" sz="2200" dirty="0">
                <a:solidFill>
                  <a:schemeClr val="accent3">
                    <a:lumMod val="25000"/>
                  </a:schemeClr>
                </a:solidFill>
                <a:latin typeface="Abadi" panose="020B0604020104020204" pitchFamily="34" charset="0"/>
              </a:rPr>
              <a:t> </a:t>
            </a:r>
            <a:r>
              <a:rPr lang="hu-HU" sz="2200" dirty="0" err="1">
                <a:solidFill>
                  <a:schemeClr val="accent3">
                    <a:lumMod val="25000"/>
                  </a:schemeClr>
                </a:solidFill>
                <a:latin typeface="Abadi" panose="020B0604020104020204" pitchFamily="34" charset="0"/>
              </a:rPr>
              <a:t>followed</a:t>
            </a:r>
            <a:r>
              <a:rPr lang="hu-HU" sz="2200" dirty="0">
                <a:solidFill>
                  <a:schemeClr val="accent3">
                    <a:lumMod val="25000"/>
                  </a:schemeClr>
                </a:solidFill>
                <a:latin typeface="Abadi" panose="020B0604020104020204" pitchFamily="34" charset="0"/>
              </a:rPr>
              <a:t> </a:t>
            </a:r>
            <a:r>
              <a:rPr lang="hu-HU" sz="2200" dirty="0" err="1">
                <a:solidFill>
                  <a:schemeClr val="accent3">
                    <a:lumMod val="25000"/>
                  </a:schemeClr>
                </a:solidFill>
                <a:latin typeface="Abadi" panose="020B0604020104020204" pitchFamily="34" charset="0"/>
              </a:rPr>
              <a:t>by</a:t>
            </a:r>
            <a:r>
              <a:rPr lang="hu-HU" sz="2200" dirty="0">
                <a:solidFill>
                  <a:schemeClr val="accent3">
                    <a:lumMod val="25000"/>
                  </a:schemeClr>
                </a:solidFill>
                <a:latin typeface="Abadi" panose="020B0604020104020204" pitchFamily="34" charset="0"/>
              </a:rPr>
              <a:t> </a:t>
            </a:r>
            <a:r>
              <a:rPr lang="hu-HU" sz="2200" dirty="0" err="1">
                <a:solidFill>
                  <a:schemeClr val="accent3">
                    <a:lumMod val="25000"/>
                  </a:schemeClr>
                </a:solidFill>
                <a:latin typeface="Abadi" panose="020B0604020104020204" pitchFamily="34" charset="0"/>
              </a:rPr>
              <a:t>the</a:t>
            </a:r>
            <a:r>
              <a:rPr lang="hu-HU" sz="2200" dirty="0">
                <a:solidFill>
                  <a:schemeClr val="accent3">
                    <a:lumMod val="25000"/>
                  </a:schemeClr>
                </a:solidFill>
                <a:latin typeface="Abadi" panose="020B0604020104020204" pitchFamily="34" charset="0"/>
              </a:rPr>
              <a:t> GTO </a:t>
            </a:r>
            <a:r>
              <a:rPr lang="hu-HU" sz="2200" dirty="0" err="1">
                <a:solidFill>
                  <a:schemeClr val="accent3">
                    <a:lumMod val="25000"/>
                  </a:schemeClr>
                </a:solidFill>
                <a:latin typeface="Abadi" panose="020B0604020104020204" pitchFamily="34" charset="0"/>
              </a:rPr>
              <a:t>orbit</a:t>
            </a:r>
            <a:r>
              <a:rPr lang="hu-HU" sz="2200" dirty="0">
                <a:solidFill>
                  <a:schemeClr val="accent3">
                    <a:lumMod val="25000"/>
                  </a:schemeClr>
                </a:solidFill>
                <a:latin typeface="Abadi" panose="020B0604020104020204" pitchFamily="34" charset="0"/>
              </a:rPr>
              <a:t>. </a:t>
            </a:r>
            <a:r>
              <a:rPr lang="hu-HU" sz="2200" dirty="0" err="1">
                <a:solidFill>
                  <a:schemeClr val="accent3">
                    <a:lumMod val="25000"/>
                  </a:schemeClr>
                </a:solidFill>
                <a:latin typeface="Abadi" panose="020B0604020104020204" pitchFamily="34" charset="0"/>
              </a:rPr>
              <a:t>Other</a:t>
            </a:r>
            <a:r>
              <a:rPr lang="hu-HU" sz="2200" dirty="0">
                <a:solidFill>
                  <a:schemeClr val="accent3">
                    <a:lumMod val="25000"/>
                  </a:schemeClr>
                </a:solidFill>
                <a:latin typeface="Abadi" panose="020B0604020104020204" pitchFamily="34" charset="0"/>
              </a:rPr>
              <a:t> </a:t>
            </a:r>
            <a:r>
              <a:rPr lang="hu-HU" sz="2200" dirty="0" err="1">
                <a:solidFill>
                  <a:schemeClr val="accent3">
                    <a:lumMod val="25000"/>
                  </a:schemeClr>
                </a:solidFill>
                <a:latin typeface="Abadi" panose="020B0604020104020204" pitchFamily="34" charset="0"/>
              </a:rPr>
              <a:t>orbits</a:t>
            </a:r>
            <a:r>
              <a:rPr lang="hu-HU" sz="2200" dirty="0">
                <a:solidFill>
                  <a:schemeClr val="accent3">
                    <a:lumMod val="25000"/>
                  </a:schemeClr>
                </a:solidFill>
                <a:latin typeface="Abadi" panose="020B0604020104020204" pitchFamily="34" charset="0"/>
              </a:rPr>
              <a:t> </a:t>
            </a:r>
            <a:r>
              <a:rPr lang="hu-HU" sz="2200" dirty="0" err="1">
                <a:solidFill>
                  <a:schemeClr val="accent3">
                    <a:lumMod val="25000"/>
                  </a:schemeClr>
                </a:solidFill>
                <a:latin typeface="Abadi" panose="020B0604020104020204" pitchFamily="34" charset="0"/>
              </a:rPr>
              <a:t>seem</a:t>
            </a:r>
            <a:r>
              <a:rPr lang="hu-HU" sz="2200" dirty="0">
                <a:solidFill>
                  <a:schemeClr val="accent3">
                    <a:lumMod val="25000"/>
                  </a:schemeClr>
                </a:solidFill>
                <a:latin typeface="Abadi" panose="020B0604020104020204" pitchFamily="34" charset="0"/>
              </a:rPr>
              <a:t> more </a:t>
            </a:r>
            <a:r>
              <a:rPr lang="hu-HU" sz="2200" dirty="0" err="1">
                <a:solidFill>
                  <a:schemeClr val="accent3">
                    <a:lumMod val="25000"/>
                  </a:schemeClr>
                </a:solidFill>
                <a:latin typeface="Abadi" panose="020B0604020104020204" pitchFamily="34" charset="0"/>
              </a:rPr>
              <a:t>stable</a:t>
            </a:r>
            <a:r>
              <a:rPr lang="hu-HU" sz="2200" dirty="0">
                <a:solidFill>
                  <a:schemeClr val="accent3">
                    <a:lumMod val="25000"/>
                  </a:schemeClr>
                </a:solidFill>
                <a:latin typeface="Abadi" panose="020B0604020104020204" pitchFamily="34" charset="0"/>
              </a:rPr>
              <a:t>.(&lt;60%)</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Kép 5">
            <a:extLst>
              <a:ext uri="{FF2B5EF4-FFF2-40B4-BE49-F238E27FC236}">
                <a16:creationId xmlns:a16="http://schemas.microsoft.com/office/drawing/2014/main" id="{436E2E3C-4608-44E5-2E50-D2812308F231}"/>
              </a:ext>
            </a:extLst>
          </p:cNvPr>
          <p:cNvPicPr>
            <a:picLocks noChangeAspect="1"/>
          </p:cNvPicPr>
          <p:nvPr/>
        </p:nvPicPr>
        <p:blipFill>
          <a:blip r:embed="rId3"/>
          <a:stretch>
            <a:fillRect/>
          </a:stretch>
        </p:blipFill>
        <p:spPr>
          <a:xfrm>
            <a:off x="5884936" y="1502865"/>
            <a:ext cx="5400675" cy="4114800"/>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3932238" cy="3811588"/>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S</a:t>
            </a:r>
            <a:r>
              <a:rPr lang="en-US" sz="2200" dirty="0" err="1">
                <a:solidFill>
                  <a:schemeClr val="accent3">
                    <a:lumMod val="25000"/>
                  </a:schemeClr>
                </a:solidFill>
                <a:latin typeface="Abadi" panose="020B0604020104020204" pitchFamily="34" charset="0"/>
              </a:rPr>
              <a:t>catter</a:t>
            </a:r>
            <a:r>
              <a:rPr lang="en-US" sz="2200" dirty="0">
                <a:solidFill>
                  <a:schemeClr val="accent3">
                    <a:lumMod val="25000"/>
                  </a:schemeClr>
                </a:solidFill>
                <a:latin typeface="Abadi" panose="020B0604020104020204" pitchFamily="34" charset="0"/>
              </a:rPr>
              <a:t> point of Flight number vs. Orbit type</a:t>
            </a:r>
            <a:r>
              <a:rPr lang="hu-HU" sz="2200" dirty="0">
                <a:solidFill>
                  <a:schemeClr val="accent3">
                    <a:lumMod val="25000"/>
                  </a:schemeClr>
                </a:solidFill>
                <a:latin typeface="Abadi" panose="020B0604020104020204" pitchFamily="34" charset="0"/>
              </a:rPr>
              <a:t>:</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hu-HU" sz="2200" dirty="0">
                <a:solidFill>
                  <a:schemeClr val="accent3">
                    <a:lumMod val="25000"/>
                  </a:schemeClr>
                </a:solidFill>
                <a:latin typeface="Abadi" panose="020B0604020104020204" pitchFamily="34" charset="0"/>
              </a:rPr>
              <a:t>The LEO </a:t>
            </a:r>
            <a:r>
              <a:rPr lang="hu-HU" sz="2200" dirty="0" err="1">
                <a:solidFill>
                  <a:schemeClr val="accent3">
                    <a:lumMod val="25000"/>
                  </a:schemeClr>
                </a:solidFill>
                <a:latin typeface="Abadi" panose="020B0604020104020204" pitchFamily="34" charset="0"/>
              </a:rPr>
              <a:t>orbits</a:t>
            </a:r>
            <a:r>
              <a:rPr lang="hu-HU" sz="2200" dirty="0">
                <a:solidFill>
                  <a:schemeClr val="accent3">
                    <a:lumMod val="25000"/>
                  </a:schemeClr>
                </a:solidFill>
                <a:latin typeface="Abadi" panose="020B0604020104020204" pitchFamily="34" charset="0"/>
              </a:rPr>
              <a:t> </a:t>
            </a:r>
            <a:r>
              <a:rPr lang="hu-HU" sz="2200" dirty="0" err="1">
                <a:solidFill>
                  <a:schemeClr val="accent3">
                    <a:lumMod val="25000"/>
                  </a:schemeClr>
                </a:solidFill>
                <a:latin typeface="Abadi" panose="020B0604020104020204" pitchFamily="34" charset="0"/>
              </a:rPr>
              <a:t>success</a:t>
            </a:r>
            <a:r>
              <a:rPr lang="hu-HU" sz="2200" dirty="0">
                <a:solidFill>
                  <a:schemeClr val="accent3">
                    <a:lumMod val="25000"/>
                  </a:schemeClr>
                </a:solidFill>
                <a:latin typeface="Abadi" panose="020B0604020104020204" pitchFamily="34" charset="0"/>
              </a:rPr>
              <a:t> </a:t>
            </a:r>
            <a:r>
              <a:rPr lang="hu-HU" sz="2200" dirty="0" err="1">
                <a:solidFill>
                  <a:schemeClr val="accent3">
                    <a:lumMod val="25000"/>
                  </a:schemeClr>
                </a:solidFill>
                <a:latin typeface="Abadi" panose="020B0604020104020204" pitchFamily="34" charset="0"/>
              </a:rPr>
              <a:t>apears</a:t>
            </a:r>
            <a:r>
              <a:rPr lang="hu-HU" sz="2200" dirty="0">
                <a:solidFill>
                  <a:schemeClr val="accent3">
                    <a:lumMod val="25000"/>
                  </a:schemeClr>
                </a:solidFill>
                <a:latin typeface="Abadi" panose="020B0604020104020204" pitchFamily="34" charset="0"/>
              </a:rPr>
              <a:t> </a:t>
            </a:r>
            <a:r>
              <a:rPr lang="hu-HU" sz="2200" dirty="0" err="1">
                <a:solidFill>
                  <a:schemeClr val="accent3">
                    <a:lumMod val="25000"/>
                  </a:schemeClr>
                </a:solidFill>
                <a:latin typeface="Abadi" panose="020B0604020104020204" pitchFamily="34" charset="0"/>
              </a:rPr>
              <a:t>related</a:t>
            </a:r>
            <a:r>
              <a:rPr lang="hu-HU" sz="2200" dirty="0">
                <a:solidFill>
                  <a:schemeClr val="accent3">
                    <a:lumMod val="25000"/>
                  </a:schemeClr>
                </a:solidFill>
                <a:latin typeface="Abadi" panose="020B0604020104020204" pitchFamily="34" charset="0"/>
              </a:rPr>
              <a:t> </a:t>
            </a:r>
            <a:r>
              <a:rPr lang="hu-HU" sz="2200" dirty="0" err="1">
                <a:solidFill>
                  <a:schemeClr val="accent3">
                    <a:lumMod val="25000"/>
                  </a:schemeClr>
                </a:solidFill>
                <a:latin typeface="Abadi" panose="020B0604020104020204" pitchFamily="34" charset="0"/>
              </a:rPr>
              <a:t>to</a:t>
            </a:r>
            <a:r>
              <a:rPr lang="hu-HU" sz="2200" dirty="0">
                <a:solidFill>
                  <a:schemeClr val="accent3">
                    <a:lumMod val="25000"/>
                  </a:schemeClr>
                </a:solidFill>
                <a:latin typeface="Abadi" panose="020B0604020104020204" pitchFamily="34" charset="0"/>
              </a:rPr>
              <a:t> </a:t>
            </a:r>
            <a:r>
              <a:rPr lang="hu-HU" sz="2200" dirty="0" err="1">
                <a:solidFill>
                  <a:schemeClr val="accent3">
                    <a:lumMod val="25000"/>
                  </a:schemeClr>
                </a:solidFill>
                <a:latin typeface="Abadi" panose="020B0604020104020204" pitchFamily="34" charset="0"/>
              </a:rPr>
              <a:t>the</a:t>
            </a:r>
            <a:r>
              <a:rPr lang="hu-HU" sz="2200" dirty="0">
                <a:solidFill>
                  <a:schemeClr val="accent3">
                    <a:lumMod val="25000"/>
                  </a:schemeClr>
                </a:solidFill>
                <a:latin typeface="Abadi" panose="020B0604020104020204" pitchFamily="34" charset="0"/>
              </a:rPr>
              <a:t> </a:t>
            </a:r>
            <a:r>
              <a:rPr lang="hu-HU" sz="2200" dirty="0" err="1">
                <a:solidFill>
                  <a:schemeClr val="accent3">
                    <a:lumMod val="25000"/>
                  </a:schemeClr>
                </a:solidFill>
                <a:latin typeface="Abadi" panose="020B0604020104020204" pitchFamily="34" charset="0"/>
              </a:rPr>
              <a:t>number</a:t>
            </a:r>
            <a:r>
              <a:rPr lang="hu-HU" sz="2200" dirty="0">
                <a:solidFill>
                  <a:schemeClr val="accent3">
                    <a:lumMod val="25000"/>
                  </a:schemeClr>
                </a:solidFill>
                <a:latin typeface="Abadi" panose="020B0604020104020204" pitchFamily="34" charset="0"/>
              </a:rPr>
              <a:t> of </a:t>
            </a:r>
            <a:r>
              <a:rPr lang="hu-HU" sz="2200" dirty="0" err="1">
                <a:solidFill>
                  <a:schemeClr val="accent3">
                    <a:lumMod val="25000"/>
                  </a:schemeClr>
                </a:solidFill>
                <a:latin typeface="Abadi" panose="020B0604020104020204" pitchFamily="34" charset="0"/>
              </a:rPr>
              <a:t>flights</a:t>
            </a:r>
            <a:r>
              <a:rPr lang="hu-HU" sz="2200" dirty="0">
                <a:solidFill>
                  <a:schemeClr val="accent3">
                    <a:lumMod val="25000"/>
                  </a:schemeClr>
                </a:solidFill>
                <a:latin typeface="Abadi" panose="020B0604020104020204" pitchFamily="34" charset="0"/>
              </a:rPr>
              <a:t> </a:t>
            </a:r>
            <a:r>
              <a:rPr lang="hu-HU" sz="2200" dirty="0" err="1">
                <a:solidFill>
                  <a:schemeClr val="accent3">
                    <a:lumMod val="25000"/>
                  </a:schemeClr>
                </a:solidFill>
                <a:latin typeface="Abadi" panose="020B0604020104020204" pitchFamily="34" charset="0"/>
              </a:rPr>
              <a:t>althoght</a:t>
            </a:r>
            <a:r>
              <a:rPr lang="hu-HU" sz="2200" dirty="0">
                <a:solidFill>
                  <a:schemeClr val="accent3">
                    <a:lumMod val="25000"/>
                  </a:schemeClr>
                </a:solidFill>
                <a:latin typeface="Abadi" panose="020B0604020104020204" pitchFamily="34" charset="0"/>
              </a:rPr>
              <a:t> no </a:t>
            </a:r>
            <a:r>
              <a:rPr lang="hu-HU" sz="2200" dirty="0" err="1">
                <a:solidFill>
                  <a:schemeClr val="accent3">
                    <a:lumMod val="25000"/>
                  </a:schemeClr>
                </a:solidFill>
                <a:latin typeface="Abadi" panose="020B0604020104020204" pitchFamily="34" charset="0"/>
              </a:rPr>
              <a:t>other</a:t>
            </a:r>
            <a:r>
              <a:rPr lang="hu-HU" sz="2200" dirty="0">
                <a:solidFill>
                  <a:schemeClr val="accent3">
                    <a:lumMod val="25000"/>
                  </a:schemeClr>
                </a:solidFill>
                <a:latin typeface="Abadi" panose="020B0604020104020204" pitchFamily="34" charset="0"/>
              </a:rPr>
              <a:t> </a:t>
            </a:r>
            <a:r>
              <a:rPr lang="hu-HU" sz="2200" dirty="0" err="1">
                <a:solidFill>
                  <a:schemeClr val="accent3">
                    <a:lumMod val="25000"/>
                  </a:schemeClr>
                </a:solidFill>
                <a:latin typeface="Abadi" panose="020B0604020104020204" pitchFamily="34" charset="0"/>
              </a:rPr>
              <a:t>realations</a:t>
            </a:r>
            <a:r>
              <a:rPr lang="hu-HU" sz="2200" dirty="0">
                <a:solidFill>
                  <a:schemeClr val="accent3">
                    <a:lumMod val="25000"/>
                  </a:schemeClr>
                </a:solidFill>
                <a:latin typeface="Abadi" panose="020B0604020104020204" pitchFamily="34" charset="0"/>
              </a:rPr>
              <a:t> </a:t>
            </a:r>
            <a:r>
              <a:rPr lang="hu-HU" sz="2200" dirty="0" err="1">
                <a:solidFill>
                  <a:schemeClr val="accent3">
                    <a:lumMod val="25000"/>
                  </a:schemeClr>
                </a:solidFill>
                <a:latin typeface="Abadi" panose="020B0604020104020204" pitchFamily="34" charset="0"/>
              </a:rPr>
              <a:t>can</a:t>
            </a:r>
            <a:r>
              <a:rPr lang="hu-HU" sz="2200" dirty="0">
                <a:solidFill>
                  <a:schemeClr val="accent3">
                    <a:lumMod val="25000"/>
                  </a:schemeClr>
                </a:solidFill>
                <a:latin typeface="Abadi" panose="020B0604020104020204" pitchFamily="34" charset="0"/>
              </a:rPr>
              <a:t> be </a:t>
            </a:r>
            <a:r>
              <a:rPr lang="hu-HU" sz="2200" dirty="0" err="1">
                <a:solidFill>
                  <a:schemeClr val="accent3">
                    <a:lumMod val="25000"/>
                  </a:schemeClr>
                </a:solidFill>
                <a:latin typeface="Abadi" panose="020B0604020104020204" pitchFamily="34" charset="0"/>
              </a:rPr>
              <a:t>found</a:t>
            </a:r>
            <a:r>
              <a:rPr lang="hu-HU" sz="2200" dirty="0">
                <a:solidFill>
                  <a:schemeClr val="accent3">
                    <a:lumMod val="25000"/>
                  </a:schemeClr>
                </a:solidFill>
                <a:latin typeface="Abadi" panose="020B0604020104020204" pitchFamily="34" charset="0"/>
              </a:rPr>
              <a:t>.</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Kép 5">
            <a:extLst>
              <a:ext uri="{FF2B5EF4-FFF2-40B4-BE49-F238E27FC236}">
                <a16:creationId xmlns:a16="http://schemas.microsoft.com/office/drawing/2014/main" id="{1A05E637-1487-6B51-C599-930327B50E5E}"/>
              </a:ext>
            </a:extLst>
          </p:cNvPr>
          <p:cNvPicPr>
            <a:picLocks noChangeAspect="1"/>
          </p:cNvPicPr>
          <p:nvPr/>
        </p:nvPicPr>
        <p:blipFill>
          <a:blip r:embed="rId3"/>
          <a:stretch>
            <a:fillRect/>
          </a:stretch>
        </p:blipFill>
        <p:spPr>
          <a:xfrm>
            <a:off x="6027811" y="1432561"/>
            <a:ext cx="5695950" cy="4248150"/>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57400"/>
            <a:ext cx="3932238" cy="3811588"/>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S</a:t>
            </a:r>
            <a:r>
              <a:rPr lang="en-US" sz="2200" dirty="0" err="1">
                <a:solidFill>
                  <a:schemeClr val="accent3">
                    <a:lumMod val="25000"/>
                  </a:schemeClr>
                </a:solidFill>
                <a:latin typeface="Abadi" panose="020B0604020104020204" pitchFamily="34" charset="0"/>
              </a:rPr>
              <a:t>catter</a:t>
            </a:r>
            <a:r>
              <a:rPr lang="en-US" sz="2200" dirty="0">
                <a:solidFill>
                  <a:schemeClr val="accent3">
                    <a:lumMod val="25000"/>
                  </a:schemeClr>
                </a:solidFill>
                <a:latin typeface="Abadi" panose="020B0604020104020204" pitchFamily="34" charset="0"/>
              </a:rPr>
              <a:t> point of payload vs. orbit type</a:t>
            </a:r>
            <a:r>
              <a:rPr lang="hu-HU" sz="2200" dirty="0">
                <a:solidFill>
                  <a:schemeClr val="accent3">
                    <a:lumMod val="25000"/>
                  </a:schemeClr>
                </a:solidFill>
                <a:latin typeface="Abadi" panose="020B0604020104020204" pitchFamily="34" charset="0"/>
              </a:rPr>
              <a:t>:</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With heavy payloads the successful landing or positive landing rate are more for Polar,</a:t>
            </a:r>
            <a:r>
              <a:rPr lang="hu-HU" sz="2200" dirty="0">
                <a:solidFill>
                  <a:schemeClr val="accent3">
                    <a:lumMod val="25000"/>
                  </a:schemeClr>
                </a:solidFill>
                <a:latin typeface="Abadi" panose="020B0604020104020204" pitchFamily="34" charset="0"/>
              </a:rPr>
              <a:t> </a:t>
            </a:r>
            <a:r>
              <a:rPr lang="en-US" sz="2200" dirty="0">
                <a:solidFill>
                  <a:schemeClr val="accent3">
                    <a:lumMod val="25000"/>
                  </a:schemeClr>
                </a:solidFill>
                <a:latin typeface="Abadi" panose="020B0604020104020204" pitchFamily="34" charset="0"/>
              </a:rPr>
              <a:t>LEO and ISS.</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Kép 5">
            <a:extLst>
              <a:ext uri="{FF2B5EF4-FFF2-40B4-BE49-F238E27FC236}">
                <a16:creationId xmlns:a16="http://schemas.microsoft.com/office/drawing/2014/main" id="{46A75945-E58E-78A3-93D7-F029A8224AB3}"/>
              </a:ext>
            </a:extLst>
          </p:cNvPr>
          <p:cNvPicPr>
            <a:picLocks noChangeAspect="1"/>
          </p:cNvPicPr>
          <p:nvPr/>
        </p:nvPicPr>
        <p:blipFill>
          <a:blip r:embed="rId3"/>
          <a:stretch>
            <a:fillRect/>
          </a:stretch>
        </p:blipFill>
        <p:spPr>
          <a:xfrm>
            <a:off x="5657247" y="1304925"/>
            <a:ext cx="5800725" cy="424815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hu-HU" sz="2200" dirty="0">
                <a:solidFill>
                  <a:schemeClr val="accent3">
                    <a:lumMod val="25000"/>
                  </a:schemeClr>
                </a:solidFill>
                <a:latin typeface="Abadi" panose="020B0604020104020204" pitchFamily="34" charset="0"/>
              </a:rPr>
              <a:t>L</a:t>
            </a:r>
            <a:r>
              <a:rPr lang="en-US" sz="2200" dirty="0" err="1">
                <a:solidFill>
                  <a:schemeClr val="accent3">
                    <a:lumMod val="25000"/>
                  </a:schemeClr>
                </a:solidFill>
                <a:latin typeface="Abadi" panose="020B0604020104020204" pitchFamily="34" charset="0"/>
              </a:rPr>
              <a:t>ine</a:t>
            </a:r>
            <a:r>
              <a:rPr lang="en-US" sz="2200" dirty="0">
                <a:solidFill>
                  <a:schemeClr val="accent3">
                    <a:lumMod val="25000"/>
                  </a:schemeClr>
                </a:solidFill>
                <a:latin typeface="Abadi" panose="020B0604020104020204" pitchFamily="34" charset="0"/>
              </a:rPr>
              <a:t> chart of yearly average success rate</a:t>
            </a:r>
            <a:r>
              <a:rPr lang="hu-HU" sz="2200" dirty="0">
                <a:solidFill>
                  <a:schemeClr val="accent3">
                    <a:lumMod val="25000"/>
                  </a:schemeClr>
                </a:solidFill>
                <a:latin typeface="Abadi" panose="020B0604020104020204" pitchFamily="34" charset="0"/>
              </a:rPr>
              <a:t>:</a:t>
            </a:r>
          </a:p>
          <a:p>
            <a:pPr>
              <a:lnSpc>
                <a:spcPct val="100000"/>
              </a:lnSpc>
              <a:spcBef>
                <a:spcPts val="1400"/>
              </a:spcBef>
            </a:pPr>
            <a:r>
              <a:rPr lang="hu-HU" sz="2200" dirty="0" err="1">
                <a:solidFill>
                  <a:schemeClr val="accent3">
                    <a:lumMod val="25000"/>
                  </a:schemeClr>
                </a:solidFill>
                <a:latin typeface="Abadi" panose="020B0604020104020204" pitchFamily="34" charset="0"/>
              </a:rPr>
              <a:t>Since</a:t>
            </a:r>
            <a:r>
              <a:rPr lang="hu-HU" sz="2200" dirty="0">
                <a:solidFill>
                  <a:schemeClr val="accent3">
                    <a:lumMod val="25000"/>
                  </a:schemeClr>
                </a:solidFill>
                <a:latin typeface="Abadi" panose="020B0604020104020204" pitchFamily="34" charset="0"/>
              </a:rPr>
              <a:t> 2013 </a:t>
            </a:r>
            <a:r>
              <a:rPr lang="hu-HU" sz="2200" dirty="0" err="1">
                <a:solidFill>
                  <a:schemeClr val="accent3">
                    <a:lumMod val="25000"/>
                  </a:schemeClr>
                </a:solidFill>
                <a:latin typeface="Abadi" panose="020B0604020104020204" pitchFamily="34" charset="0"/>
              </a:rPr>
              <a:t>the</a:t>
            </a:r>
            <a:r>
              <a:rPr lang="hu-HU" sz="2200" dirty="0">
                <a:solidFill>
                  <a:schemeClr val="accent3">
                    <a:lumMod val="25000"/>
                  </a:schemeClr>
                </a:solidFill>
                <a:latin typeface="Abadi" panose="020B0604020104020204" pitchFamily="34" charset="0"/>
              </a:rPr>
              <a:t> </a:t>
            </a:r>
            <a:r>
              <a:rPr lang="hu-HU" sz="2200" dirty="0" err="1">
                <a:solidFill>
                  <a:schemeClr val="accent3">
                    <a:lumMod val="25000"/>
                  </a:schemeClr>
                </a:solidFill>
                <a:latin typeface="Abadi" panose="020B0604020104020204" pitchFamily="34" charset="0"/>
              </a:rPr>
              <a:t>success</a:t>
            </a:r>
            <a:r>
              <a:rPr lang="hu-HU" sz="2200" dirty="0">
                <a:solidFill>
                  <a:schemeClr val="accent3">
                    <a:lumMod val="25000"/>
                  </a:schemeClr>
                </a:solidFill>
                <a:latin typeface="Abadi" panose="020B0604020104020204" pitchFamily="34" charset="0"/>
              </a:rPr>
              <a:t> </a:t>
            </a:r>
            <a:r>
              <a:rPr lang="hu-HU" sz="2200" dirty="0" err="1">
                <a:solidFill>
                  <a:schemeClr val="accent3">
                    <a:lumMod val="25000"/>
                  </a:schemeClr>
                </a:solidFill>
                <a:latin typeface="Abadi" panose="020B0604020104020204" pitchFamily="34" charset="0"/>
              </a:rPr>
              <a:t>rate</a:t>
            </a:r>
            <a:r>
              <a:rPr lang="hu-HU" sz="2200" dirty="0">
                <a:solidFill>
                  <a:schemeClr val="accent3">
                    <a:lumMod val="25000"/>
                  </a:schemeClr>
                </a:solidFill>
                <a:latin typeface="Abadi" panose="020B0604020104020204" pitchFamily="34" charset="0"/>
              </a:rPr>
              <a:t> has </a:t>
            </a:r>
            <a:r>
              <a:rPr lang="hu-HU" sz="2200" dirty="0" err="1">
                <a:solidFill>
                  <a:schemeClr val="accent3">
                    <a:lumMod val="25000"/>
                  </a:schemeClr>
                </a:solidFill>
                <a:latin typeface="Abadi" panose="020B0604020104020204" pitchFamily="34" charset="0"/>
              </a:rPr>
              <a:t>increased</a:t>
            </a:r>
            <a:r>
              <a:rPr lang="hu-HU" sz="2200" dirty="0">
                <a:solidFill>
                  <a:schemeClr val="accent3">
                    <a:lumMod val="25000"/>
                  </a:schemeClr>
                </a:solidFill>
                <a:latin typeface="Abadi" panose="020B0604020104020204" pitchFamily="34" charset="0"/>
              </a:rPr>
              <a:t> </a:t>
            </a:r>
            <a:r>
              <a:rPr lang="hu-HU" sz="2200" dirty="0" err="1">
                <a:solidFill>
                  <a:schemeClr val="accent3">
                    <a:lumMod val="25000"/>
                  </a:schemeClr>
                </a:solidFill>
                <a:latin typeface="Abadi" panose="020B0604020104020204" pitchFamily="34" charset="0"/>
              </a:rPr>
              <a:t>untill</a:t>
            </a:r>
            <a:r>
              <a:rPr lang="hu-HU" sz="2200" dirty="0">
                <a:solidFill>
                  <a:schemeClr val="accent3">
                    <a:lumMod val="25000"/>
                  </a:schemeClr>
                </a:solidFill>
                <a:latin typeface="Abadi" panose="020B0604020104020204" pitchFamily="34" charset="0"/>
              </a:rPr>
              <a:t> 2020.</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Kép 5">
            <a:extLst>
              <a:ext uri="{FF2B5EF4-FFF2-40B4-BE49-F238E27FC236}">
                <a16:creationId xmlns:a16="http://schemas.microsoft.com/office/drawing/2014/main" id="{135EA46A-2DAB-8A6E-35A3-DFA8BD2D72A6}"/>
              </a:ext>
            </a:extLst>
          </p:cNvPr>
          <p:cNvPicPr>
            <a:picLocks noChangeAspect="1"/>
          </p:cNvPicPr>
          <p:nvPr/>
        </p:nvPicPr>
        <p:blipFill>
          <a:blip r:embed="rId3"/>
          <a:stretch>
            <a:fillRect/>
          </a:stretch>
        </p:blipFill>
        <p:spPr>
          <a:xfrm>
            <a:off x="6014434" y="1433286"/>
            <a:ext cx="5400675" cy="4114800"/>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the names of the unique launch sites</a:t>
            </a:r>
          </a:p>
          <a:p>
            <a:pPr>
              <a:lnSpc>
                <a:spcPct val="100000"/>
              </a:lnSpc>
              <a:spcBef>
                <a:spcPts val="1400"/>
              </a:spcBef>
            </a:pPr>
            <a:r>
              <a:rPr lang="hu-HU" sz="2200" dirty="0">
                <a:solidFill>
                  <a:schemeClr val="accent3">
                    <a:lumMod val="25000"/>
                  </a:schemeClr>
                </a:solidFill>
                <a:latin typeface="Abadi" panose="020B0604020104020204" pitchFamily="34" charset="0"/>
              </a:rPr>
              <a:t>The </a:t>
            </a:r>
            <a:r>
              <a:rPr lang="hu-HU" sz="2200" dirty="0" err="1">
                <a:solidFill>
                  <a:schemeClr val="accent3">
                    <a:lumMod val="25000"/>
                  </a:schemeClr>
                </a:solidFill>
                <a:latin typeface="Abadi" panose="020B0604020104020204" pitchFamily="34" charset="0"/>
              </a:rPr>
              <a:t>query</a:t>
            </a:r>
            <a:r>
              <a:rPr lang="hu-HU" sz="2200" dirty="0">
                <a:solidFill>
                  <a:schemeClr val="accent3">
                    <a:lumMod val="25000"/>
                  </a:schemeClr>
                </a:solidFill>
                <a:latin typeface="Abadi" panose="020B0604020104020204" pitchFamily="34" charset="0"/>
              </a:rPr>
              <a:t>: </a:t>
            </a:r>
            <a:r>
              <a:rPr lang="en-US" sz="2200" dirty="0">
                <a:solidFill>
                  <a:schemeClr val="accent3">
                    <a:lumMod val="25000"/>
                  </a:schemeClr>
                </a:solidFill>
                <a:latin typeface="Abadi" panose="020B0604020104020204" pitchFamily="34" charset="0"/>
              </a:rPr>
              <a:t>%</a:t>
            </a:r>
            <a:r>
              <a:rPr lang="en-US" sz="2200" dirty="0" err="1">
                <a:solidFill>
                  <a:schemeClr val="accent3">
                    <a:lumMod val="25000"/>
                  </a:schemeClr>
                </a:solidFill>
                <a:latin typeface="Abadi" panose="020B0604020104020204" pitchFamily="34" charset="0"/>
              </a:rPr>
              <a:t>sql</a:t>
            </a:r>
            <a:r>
              <a:rPr lang="en-US" sz="2200" dirty="0">
                <a:solidFill>
                  <a:schemeClr val="accent3">
                    <a:lumMod val="25000"/>
                  </a:schemeClr>
                </a:solidFill>
                <a:latin typeface="Abadi" panose="020B0604020104020204" pitchFamily="34" charset="0"/>
              </a:rPr>
              <a:t> SELECT DISTINCT("</a:t>
            </a:r>
            <a:r>
              <a:rPr lang="en-US" sz="2200" dirty="0" err="1">
                <a:solidFill>
                  <a:schemeClr val="accent3">
                    <a:lumMod val="25000"/>
                  </a:schemeClr>
                </a:solidFill>
                <a:latin typeface="Abadi" panose="020B0604020104020204" pitchFamily="34" charset="0"/>
              </a:rPr>
              <a:t>Launch_Site</a:t>
            </a:r>
            <a:r>
              <a:rPr lang="en-US" sz="2200" dirty="0">
                <a:solidFill>
                  <a:schemeClr val="accent3">
                    <a:lumMod val="25000"/>
                  </a:schemeClr>
                </a:solidFill>
                <a:latin typeface="Abadi" panose="020B0604020104020204" pitchFamily="34" charset="0"/>
              </a:rPr>
              <a:t>") FROM SPACEXTABLE</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graphicFrame>
        <p:nvGraphicFramePr>
          <p:cNvPr id="2" name="Táblázat 1">
            <a:extLst>
              <a:ext uri="{FF2B5EF4-FFF2-40B4-BE49-F238E27FC236}">
                <a16:creationId xmlns:a16="http://schemas.microsoft.com/office/drawing/2014/main" id="{4A78A0D4-9FC2-21CE-A133-1A4D931C0BBE}"/>
              </a:ext>
            </a:extLst>
          </p:cNvPr>
          <p:cNvGraphicFramePr>
            <a:graphicFrameLocks noGrp="1"/>
          </p:cNvGraphicFramePr>
          <p:nvPr>
            <p:extLst>
              <p:ext uri="{D42A27DB-BD31-4B8C-83A1-F6EECF244321}">
                <p14:modId xmlns:p14="http://schemas.microsoft.com/office/powerpoint/2010/main" val="2791863802"/>
              </p:ext>
            </p:extLst>
          </p:nvPr>
        </p:nvGraphicFramePr>
        <p:xfrm>
          <a:off x="4122057" y="3157272"/>
          <a:ext cx="1382486" cy="2103120"/>
        </p:xfrm>
        <a:graphic>
          <a:graphicData uri="http://schemas.openxmlformats.org/drawingml/2006/table">
            <a:tbl>
              <a:tblPr/>
              <a:tblGrid>
                <a:gridCol w="1382486">
                  <a:extLst>
                    <a:ext uri="{9D8B030D-6E8A-4147-A177-3AD203B41FA5}">
                      <a16:colId xmlns:a16="http://schemas.microsoft.com/office/drawing/2014/main" val="134614810"/>
                    </a:ext>
                  </a:extLst>
                </a:gridCol>
              </a:tblGrid>
              <a:tr h="0">
                <a:tc>
                  <a:txBody>
                    <a:bodyPr/>
                    <a:lstStyle/>
                    <a:p>
                      <a:pPr algn="r" fontAlgn="ctr"/>
                      <a:r>
                        <a:rPr lang="hu-HU" b="1">
                          <a:effectLst/>
                        </a:rPr>
                        <a:t>Launch_Site</a:t>
                      </a:r>
                    </a:p>
                  </a:txBody>
                  <a:tcPr anchor="ctr">
                    <a:lnL>
                      <a:noFill/>
                    </a:lnL>
                    <a:lnR>
                      <a:noFill/>
                    </a:lnR>
                    <a:lnT>
                      <a:noFill/>
                    </a:lnT>
                    <a:lnB>
                      <a:noFill/>
                    </a:lnB>
                    <a:solidFill>
                      <a:srgbClr val="FFFFFF"/>
                    </a:solidFill>
                  </a:tcPr>
                </a:tc>
                <a:extLst>
                  <a:ext uri="{0D108BD9-81ED-4DB2-BD59-A6C34878D82A}">
                    <a16:rowId xmlns:a16="http://schemas.microsoft.com/office/drawing/2014/main" val="1206107150"/>
                  </a:ext>
                </a:extLst>
              </a:tr>
              <a:tr h="0">
                <a:tc>
                  <a:txBody>
                    <a:bodyPr/>
                    <a:lstStyle/>
                    <a:p>
                      <a:pPr algn="r" fontAlgn="ctr"/>
                      <a:r>
                        <a:rPr lang="hu-HU">
                          <a:effectLst/>
                        </a:rPr>
                        <a:t>CCAFS LC-40</a:t>
                      </a:r>
                    </a:p>
                  </a:txBody>
                  <a:tcPr anchor="ctr">
                    <a:lnL>
                      <a:noFill/>
                    </a:lnL>
                    <a:lnR>
                      <a:noFill/>
                    </a:lnR>
                    <a:lnT>
                      <a:noFill/>
                    </a:lnT>
                    <a:lnB>
                      <a:noFill/>
                    </a:lnB>
                    <a:solidFill>
                      <a:srgbClr val="FFFFFF"/>
                    </a:solidFill>
                  </a:tcPr>
                </a:tc>
                <a:extLst>
                  <a:ext uri="{0D108BD9-81ED-4DB2-BD59-A6C34878D82A}">
                    <a16:rowId xmlns:a16="http://schemas.microsoft.com/office/drawing/2014/main" val="1040291867"/>
                  </a:ext>
                </a:extLst>
              </a:tr>
              <a:tr h="0">
                <a:tc>
                  <a:txBody>
                    <a:bodyPr/>
                    <a:lstStyle/>
                    <a:p>
                      <a:pPr algn="r" fontAlgn="ctr"/>
                      <a:r>
                        <a:rPr lang="hu-HU">
                          <a:effectLst/>
                        </a:rPr>
                        <a:t>VAFB SLC-4E</a:t>
                      </a:r>
                    </a:p>
                  </a:txBody>
                  <a:tcPr anchor="ctr">
                    <a:lnL>
                      <a:noFill/>
                    </a:lnL>
                    <a:lnR>
                      <a:noFill/>
                    </a:lnR>
                    <a:lnT>
                      <a:noFill/>
                    </a:lnT>
                    <a:lnB>
                      <a:noFill/>
                    </a:lnB>
                    <a:solidFill>
                      <a:srgbClr val="FFFFFF"/>
                    </a:solidFill>
                  </a:tcPr>
                </a:tc>
                <a:extLst>
                  <a:ext uri="{0D108BD9-81ED-4DB2-BD59-A6C34878D82A}">
                    <a16:rowId xmlns:a16="http://schemas.microsoft.com/office/drawing/2014/main" val="2401568231"/>
                  </a:ext>
                </a:extLst>
              </a:tr>
              <a:tr h="0">
                <a:tc>
                  <a:txBody>
                    <a:bodyPr/>
                    <a:lstStyle/>
                    <a:p>
                      <a:pPr algn="r" fontAlgn="ctr"/>
                      <a:r>
                        <a:rPr lang="hu-HU">
                          <a:effectLst/>
                        </a:rPr>
                        <a:t>KSC LC-39A</a:t>
                      </a:r>
                    </a:p>
                  </a:txBody>
                  <a:tcPr anchor="ctr">
                    <a:lnL>
                      <a:noFill/>
                    </a:lnL>
                    <a:lnR>
                      <a:noFill/>
                    </a:lnR>
                    <a:lnT>
                      <a:noFill/>
                    </a:lnT>
                    <a:lnB>
                      <a:noFill/>
                    </a:lnB>
                    <a:solidFill>
                      <a:srgbClr val="FFFFFF"/>
                    </a:solidFill>
                  </a:tcPr>
                </a:tc>
                <a:extLst>
                  <a:ext uri="{0D108BD9-81ED-4DB2-BD59-A6C34878D82A}">
                    <a16:rowId xmlns:a16="http://schemas.microsoft.com/office/drawing/2014/main" val="2485731737"/>
                  </a:ext>
                </a:extLst>
              </a:tr>
              <a:tr h="0">
                <a:tc>
                  <a:txBody>
                    <a:bodyPr/>
                    <a:lstStyle/>
                    <a:p>
                      <a:pPr algn="r" fontAlgn="ctr"/>
                      <a:r>
                        <a:rPr lang="hu-HU" dirty="0">
                          <a:effectLst/>
                        </a:rPr>
                        <a:t>CCAFS SLC-40</a:t>
                      </a:r>
                    </a:p>
                  </a:txBody>
                  <a:tcPr anchor="ctr">
                    <a:lnL>
                      <a:noFill/>
                    </a:lnL>
                    <a:lnR>
                      <a:noFill/>
                    </a:lnR>
                    <a:lnT>
                      <a:noFill/>
                    </a:lnT>
                    <a:lnB>
                      <a:noFill/>
                    </a:lnB>
                    <a:solidFill>
                      <a:srgbClr val="FFFFFF"/>
                    </a:solidFill>
                  </a:tcPr>
                </a:tc>
                <a:extLst>
                  <a:ext uri="{0D108BD9-81ED-4DB2-BD59-A6C34878D82A}">
                    <a16:rowId xmlns:a16="http://schemas.microsoft.com/office/drawing/2014/main" val="4084431096"/>
                  </a:ext>
                </a:extLst>
              </a:tr>
            </a:tbl>
          </a:graphicData>
        </a:graphic>
      </p:graphicFrame>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575377"/>
            <a:ext cx="4063247" cy="4601586"/>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5 records where launch sites begin with `CCA`</a:t>
            </a:r>
            <a:endParaRPr lang="hu-HU"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a:t>
            </a:r>
            <a:r>
              <a:rPr lang="en-US" sz="2200" dirty="0" err="1">
                <a:solidFill>
                  <a:schemeClr val="accent3">
                    <a:lumMod val="25000"/>
                  </a:schemeClr>
                </a:solidFill>
                <a:latin typeface="Abadi" panose="020B0604020104020204" pitchFamily="34" charset="0"/>
              </a:rPr>
              <a:t>sql</a:t>
            </a:r>
            <a:r>
              <a:rPr lang="en-US" sz="2200" dirty="0">
                <a:solidFill>
                  <a:schemeClr val="accent3">
                    <a:lumMod val="25000"/>
                  </a:schemeClr>
                </a:solidFill>
                <a:latin typeface="Abadi" panose="020B0604020104020204" pitchFamily="34" charset="0"/>
              </a:rPr>
              <a:t> SELECT * FROM SPACEXTABLE WHERE "</a:t>
            </a:r>
            <a:r>
              <a:rPr lang="en-US" sz="2200" dirty="0" err="1">
                <a:solidFill>
                  <a:schemeClr val="accent3">
                    <a:lumMod val="25000"/>
                  </a:schemeClr>
                </a:solidFill>
                <a:latin typeface="Abadi" panose="020B0604020104020204" pitchFamily="34" charset="0"/>
              </a:rPr>
              <a:t>Launch_Site</a:t>
            </a:r>
            <a:r>
              <a:rPr lang="en-US" sz="2200" dirty="0">
                <a:solidFill>
                  <a:schemeClr val="accent3">
                    <a:lumMod val="25000"/>
                  </a:schemeClr>
                </a:solidFill>
                <a:latin typeface="Abadi" panose="020B0604020104020204" pitchFamily="34" charset="0"/>
              </a:rPr>
              <a:t>" like 'CCA%' LIMIT(5)</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graphicFrame>
        <p:nvGraphicFramePr>
          <p:cNvPr id="2" name="Táblázat 1">
            <a:extLst>
              <a:ext uri="{FF2B5EF4-FFF2-40B4-BE49-F238E27FC236}">
                <a16:creationId xmlns:a16="http://schemas.microsoft.com/office/drawing/2014/main" id="{55B2C66D-DE39-09F8-6C75-8E3B1A8F85C6}"/>
              </a:ext>
            </a:extLst>
          </p:cNvPr>
          <p:cNvGraphicFramePr>
            <a:graphicFrameLocks noGrp="1"/>
          </p:cNvGraphicFramePr>
          <p:nvPr>
            <p:extLst>
              <p:ext uri="{D42A27DB-BD31-4B8C-83A1-F6EECF244321}">
                <p14:modId xmlns:p14="http://schemas.microsoft.com/office/powerpoint/2010/main" val="606468185"/>
              </p:ext>
            </p:extLst>
          </p:nvPr>
        </p:nvGraphicFramePr>
        <p:xfrm>
          <a:off x="5006560" y="1575377"/>
          <a:ext cx="6415430" cy="4358076"/>
        </p:xfrm>
        <a:graphic>
          <a:graphicData uri="http://schemas.openxmlformats.org/drawingml/2006/table">
            <a:tbl>
              <a:tblPr/>
              <a:tblGrid>
                <a:gridCol w="641543">
                  <a:extLst>
                    <a:ext uri="{9D8B030D-6E8A-4147-A177-3AD203B41FA5}">
                      <a16:colId xmlns:a16="http://schemas.microsoft.com/office/drawing/2014/main" val="2272448735"/>
                    </a:ext>
                  </a:extLst>
                </a:gridCol>
                <a:gridCol w="641543">
                  <a:extLst>
                    <a:ext uri="{9D8B030D-6E8A-4147-A177-3AD203B41FA5}">
                      <a16:colId xmlns:a16="http://schemas.microsoft.com/office/drawing/2014/main" val="2522528841"/>
                    </a:ext>
                  </a:extLst>
                </a:gridCol>
                <a:gridCol w="641543">
                  <a:extLst>
                    <a:ext uri="{9D8B030D-6E8A-4147-A177-3AD203B41FA5}">
                      <a16:colId xmlns:a16="http://schemas.microsoft.com/office/drawing/2014/main" val="3693980547"/>
                    </a:ext>
                  </a:extLst>
                </a:gridCol>
                <a:gridCol w="641543">
                  <a:extLst>
                    <a:ext uri="{9D8B030D-6E8A-4147-A177-3AD203B41FA5}">
                      <a16:colId xmlns:a16="http://schemas.microsoft.com/office/drawing/2014/main" val="3892695859"/>
                    </a:ext>
                  </a:extLst>
                </a:gridCol>
                <a:gridCol w="641543">
                  <a:extLst>
                    <a:ext uri="{9D8B030D-6E8A-4147-A177-3AD203B41FA5}">
                      <a16:colId xmlns:a16="http://schemas.microsoft.com/office/drawing/2014/main" val="1138924463"/>
                    </a:ext>
                  </a:extLst>
                </a:gridCol>
                <a:gridCol w="641543">
                  <a:extLst>
                    <a:ext uri="{9D8B030D-6E8A-4147-A177-3AD203B41FA5}">
                      <a16:colId xmlns:a16="http://schemas.microsoft.com/office/drawing/2014/main" val="1126768730"/>
                    </a:ext>
                  </a:extLst>
                </a:gridCol>
                <a:gridCol w="641543">
                  <a:extLst>
                    <a:ext uri="{9D8B030D-6E8A-4147-A177-3AD203B41FA5}">
                      <a16:colId xmlns:a16="http://schemas.microsoft.com/office/drawing/2014/main" val="1085771313"/>
                    </a:ext>
                  </a:extLst>
                </a:gridCol>
                <a:gridCol w="641543">
                  <a:extLst>
                    <a:ext uri="{9D8B030D-6E8A-4147-A177-3AD203B41FA5}">
                      <a16:colId xmlns:a16="http://schemas.microsoft.com/office/drawing/2014/main" val="3414412522"/>
                    </a:ext>
                  </a:extLst>
                </a:gridCol>
                <a:gridCol w="641543">
                  <a:extLst>
                    <a:ext uri="{9D8B030D-6E8A-4147-A177-3AD203B41FA5}">
                      <a16:colId xmlns:a16="http://schemas.microsoft.com/office/drawing/2014/main" val="140586293"/>
                    </a:ext>
                  </a:extLst>
                </a:gridCol>
                <a:gridCol w="641543">
                  <a:extLst>
                    <a:ext uri="{9D8B030D-6E8A-4147-A177-3AD203B41FA5}">
                      <a16:colId xmlns:a16="http://schemas.microsoft.com/office/drawing/2014/main" val="3109581047"/>
                    </a:ext>
                  </a:extLst>
                </a:gridCol>
              </a:tblGrid>
              <a:tr h="557864">
                <a:tc>
                  <a:txBody>
                    <a:bodyPr/>
                    <a:lstStyle/>
                    <a:p>
                      <a:pPr algn="r" fontAlgn="ctr"/>
                      <a:r>
                        <a:rPr lang="hu-HU" sz="1100" b="1">
                          <a:effectLst/>
                        </a:rPr>
                        <a:t>Date</a:t>
                      </a:r>
                    </a:p>
                  </a:txBody>
                  <a:tcPr marL="55786" marR="55786" marT="27893" marB="27893" anchor="ctr">
                    <a:lnL>
                      <a:noFill/>
                    </a:lnL>
                    <a:lnR>
                      <a:noFill/>
                    </a:lnR>
                    <a:lnT>
                      <a:noFill/>
                    </a:lnT>
                    <a:lnB>
                      <a:noFill/>
                    </a:lnB>
                    <a:noFill/>
                  </a:tcPr>
                </a:tc>
                <a:tc>
                  <a:txBody>
                    <a:bodyPr/>
                    <a:lstStyle/>
                    <a:p>
                      <a:pPr algn="r" fontAlgn="ctr"/>
                      <a:r>
                        <a:rPr lang="hu-HU" sz="1100" b="1">
                          <a:effectLst/>
                        </a:rPr>
                        <a:t>Time (UTC)</a:t>
                      </a:r>
                    </a:p>
                  </a:txBody>
                  <a:tcPr marL="55786" marR="55786" marT="27893" marB="27893" anchor="ctr">
                    <a:lnL>
                      <a:noFill/>
                    </a:lnL>
                    <a:lnR>
                      <a:noFill/>
                    </a:lnR>
                    <a:lnT>
                      <a:noFill/>
                    </a:lnT>
                    <a:lnB>
                      <a:noFill/>
                    </a:lnB>
                    <a:noFill/>
                  </a:tcPr>
                </a:tc>
                <a:tc>
                  <a:txBody>
                    <a:bodyPr/>
                    <a:lstStyle/>
                    <a:p>
                      <a:pPr algn="r" fontAlgn="ctr"/>
                      <a:r>
                        <a:rPr lang="hu-HU" sz="1100" b="1">
                          <a:effectLst/>
                        </a:rPr>
                        <a:t>Booster_Version</a:t>
                      </a:r>
                    </a:p>
                  </a:txBody>
                  <a:tcPr marL="55786" marR="55786" marT="27893" marB="27893" anchor="ctr">
                    <a:lnL>
                      <a:noFill/>
                    </a:lnL>
                    <a:lnR>
                      <a:noFill/>
                    </a:lnR>
                    <a:lnT>
                      <a:noFill/>
                    </a:lnT>
                    <a:lnB>
                      <a:noFill/>
                    </a:lnB>
                    <a:noFill/>
                  </a:tcPr>
                </a:tc>
                <a:tc>
                  <a:txBody>
                    <a:bodyPr/>
                    <a:lstStyle/>
                    <a:p>
                      <a:pPr algn="r" fontAlgn="ctr"/>
                      <a:r>
                        <a:rPr lang="hu-HU" sz="1100" b="1">
                          <a:effectLst/>
                        </a:rPr>
                        <a:t>Launch_Site</a:t>
                      </a:r>
                    </a:p>
                  </a:txBody>
                  <a:tcPr marL="55786" marR="55786" marT="27893" marB="27893" anchor="ctr">
                    <a:lnL>
                      <a:noFill/>
                    </a:lnL>
                    <a:lnR>
                      <a:noFill/>
                    </a:lnR>
                    <a:lnT>
                      <a:noFill/>
                    </a:lnT>
                    <a:lnB>
                      <a:noFill/>
                    </a:lnB>
                    <a:noFill/>
                  </a:tcPr>
                </a:tc>
                <a:tc>
                  <a:txBody>
                    <a:bodyPr/>
                    <a:lstStyle/>
                    <a:p>
                      <a:pPr algn="r" fontAlgn="ctr"/>
                      <a:r>
                        <a:rPr lang="hu-HU" sz="1100" b="1">
                          <a:effectLst/>
                        </a:rPr>
                        <a:t>Payload</a:t>
                      </a:r>
                    </a:p>
                  </a:txBody>
                  <a:tcPr marL="55786" marR="55786" marT="27893" marB="27893" anchor="ctr">
                    <a:lnL>
                      <a:noFill/>
                    </a:lnL>
                    <a:lnR>
                      <a:noFill/>
                    </a:lnR>
                    <a:lnT>
                      <a:noFill/>
                    </a:lnT>
                    <a:lnB>
                      <a:noFill/>
                    </a:lnB>
                    <a:noFill/>
                  </a:tcPr>
                </a:tc>
                <a:tc>
                  <a:txBody>
                    <a:bodyPr/>
                    <a:lstStyle/>
                    <a:p>
                      <a:pPr algn="r" fontAlgn="ctr"/>
                      <a:r>
                        <a:rPr lang="hu-HU" sz="1100" b="1">
                          <a:effectLst/>
                        </a:rPr>
                        <a:t>PAYLOAD_MASS__KG_</a:t>
                      </a:r>
                    </a:p>
                  </a:txBody>
                  <a:tcPr marL="55786" marR="55786" marT="27893" marB="27893" anchor="ctr">
                    <a:lnL>
                      <a:noFill/>
                    </a:lnL>
                    <a:lnR>
                      <a:noFill/>
                    </a:lnR>
                    <a:lnT>
                      <a:noFill/>
                    </a:lnT>
                    <a:lnB>
                      <a:noFill/>
                    </a:lnB>
                    <a:noFill/>
                  </a:tcPr>
                </a:tc>
                <a:tc>
                  <a:txBody>
                    <a:bodyPr/>
                    <a:lstStyle/>
                    <a:p>
                      <a:pPr algn="r" fontAlgn="ctr"/>
                      <a:r>
                        <a:rPr lang="hu-HU" sz="1100" b="1">
                          <a:effectLst/>
                        </a:rPr>
                        <a:t>Orbit</a:t>
                      </a:r>
                    </a:p>
                  </a:txBody>
                  <a:tcPr marL="55786" marR="55786" marT="27893" marB="27893" anchor="ctr">
                    <a:lnL>
                      <a:noFill/>
                    </a:lnL>
                    <a:lnR>
                      <a:noFill/>
                    </a:lnR>
                    <a:lnT>
                      <a:noFill/>
                    </a:lnT>
                    <a:lnB>
                      <a:noFill/>
                    </a:lnB>
                    <a:noFill/>
                  </a:tcPr>
                </a:tc>
                <a:tc>
                  <a:txBody>
                    <a:bodyPr/>
                    <a:lstStyle/>
                    <a:p>
                      <a:pPr algn="r" fontAlgn="ctr"/>
                      <a:r>
                        <a:rPr lang="hu-HU" sz="1100" b="1">
                          <a:effectLst/>
                        </a:rPr>
                        <a:t>Customer</a:t>
                      </a:r>
                    </a:p>
                  </a:txBody>
                  <a:tcPr marL="55786" marR="55786" marT="27893" marB="27893" anchor="ctr">
                    <a:lnL>
                      <a:noFill/>
                    </a:lnL>
                    <a:lnR>
                      <a:noFill/>
                    </a:lnR>
                    <a:lnT>
                      <a:noFill/>
                    </a:lnT>
                    <a:lnB>
                      <a:noFill/>
                    </a:lnB>
                    <a:noFill/>
                  </a:tcPr>
                </a:tc>
                <a:tc>
                  <a:txBody>
                    <a:bodyPr/>
                    <a:lstStyle/>
                    <a:p>
                      <a:pPr algn="r" fontAlgn="ctr"/>
                      <a:r>
                        <a:rPr lang="hu-HU" sz="1100" b="1">
                          <a:effectLst/>
                        </a:rPr>
                        <a:t>Mission_Outcome</a:t>
                      </a:r>
                    </a:p>
                  </a:txBody>
                  <a:tcPr marL="55786" marR="55786" marT="27893" marB="27893" anchor="ctr">
                    <a:lnL>
                      <a:noFill/>
                    </a:lnL>
                    <a:lnR>
                      <a:noFill/>
                    </a:lnR>
                    <a:lnT>
                      <a:noFill/>
                    </a:lnT>
                    <a:lnB>
                      <a:noFill/>
                    </a:lnB>
                    <a:noFill/>
                  </a:tcPr>
                </a:tc>
                <a:tc>
                  <a:txBody>
                    <a:bodyPr/>
                    <a:lstStyle/>
                    <a:p>
                      <a:pPr algn="r" fontAlgn="ctr"/>
                      <a:r>
                        <a:rPr lang="hu-HU" sz="1100" b="1">
                          <a:effectLst/>
                        </a:rPr>
                        <a:t>Landing_Outcome</a:t>
                      </a:r>
                    </a:p>
                  </a:txBody>
                  <a:tcPr marL="55786" marR="55786" marT="27893" marB="27893" anchor="ctr">
                    <a:lnL>
                      <a:noFill/>
                    </a:lnL>
                    <a:lnR>
                      <a:noFill/>
                    </a:lnR>
                    <a:lnT>
                      <a:noFill/>
                    </a:lnT>
                    <a:lnB>
                      <a:noFill/>
                    </a:lnB>
                    <a:noFill/>
                  </a:tcPr>
                </a:tc>
                <a:extLst>
                  <a:ext uri="{0D108BD9-81ED-4DB2-BD59-A6C34878D82A}">
                    <a16:rowId xmlns:a16="http://schemas.microsoft.com/office/drawing/2014/main" val="951612141"/>
                  </a:ext>
                </a:extLst>
              </a:tr>
              <a:tr h="892582">
                <a:tc>
                  <a:txBody>
                    <a:bodyPr/>
                    <a:lstStyle/>
                    <a:p>
                      <a:pPr algn="r" fontAlgn="ctr"/>
                      <a:r>
                        <a:rPr lang="hu-HU" sz="1100">
                          <a:effectLst/>
                        </a:rPr>
                        <a:t>2010-06-04</a:t>
                      </a:r>
                    </a:p>
                  </a:txBody>
                  <a:tcPr marL="55786" marR="55786" marT="27893" marB="27893" anchor="ctr">
                    <a:lnL>
                      <a:noFill/>
                    </a:lnL>
                    <a:lnR>
                      <a:noFill/>
                    </a:lnR>
                    <a:lnT>
                      <a:noFill/>
                    </a:lnT>
                    <a:lnB>
                      <a:noFill/>
                    </a:lnB>
                    <a:noFill/>
                  </a:tcPr>
                </a:tc>
                <a:tc>
                  <a:txBody>
                    <a:bodyPr/>
                    <a:lstStyle/>
                    <a:p>
                      <a:pPr algn="r" fontAlgn="ctr"/>
                      <a:r>
                        <a:rPr lang="hu-HU" sz="1100">
                          <a:effectLst/>
                        </a:rPr>
                        <a:t>18:45:00</a:t>
                      </a:r>
                    </a:p>
                  </a:txBody>
                  <a:tcPr marL="55786" marR="55786" marT="27893" marB="27893" anchor="ctr">
                    <a:lnL>
                      <a:noFill/>
                    </a:lnL>
                    <a:lnR>
                      <a:noFill/>
                    </a:lnR>
                    <a:lnT>
                      <a:noFill/>
                    </a:lnT>
                    <a:lnB>
                      <a:noFill/>
                    </a:lnB>
                    <a:noFill/>
                  </a:tcPr>
                </a:tc>
                <a:tc>
                  <a:txBody>
                    <a:bodyPr/>
                    <a:lstStyle/>
                    <a:p>
                      <a:pPr algn="r" fontAlgn="ctr"/>
                      <a:r>
                        <a:rPr lang="hu-HU" sz="1100">
                          <a:effectLst/>
                        </a:rPr>
                        <a:t>F9 v1.0 B0003</a:t>
                      </a:r>
                    </a:p>
                  </a:txBody>
                  <a:tcPr marL="55786" marR="55786" marT="27893" marB="27893" anchor="ctr">
                    <a:lnL>
                      <a:noFill/>
                    </a:lnL>
                    <a:lnR>
                      <a:noFill/>
                    </a:lnR>
                    <a:lnT>
                      <a:noFill/>
                    </a:lnT>
                    <a:lnB>
                      <a:noFill/>
                    </a:lnB>
                    <a:noFill/>
                  </a:tcPr>
                </a:tc>
                <a:tc>
                  <a:txBody>
                    <a:bodyPr/>
                    <a:lstStyle/>
                    <a:p>
                      <a:pPr algn="r" fontAlgn="ctr"/>
                      <a:r>
                        <a:rPr lang="hu-HU" sz="1100">
                          <a:effectLst/>
                        </a:rPr>
                        <a:t>CCAFS LC-40</a:t>
                      </a:r>
                    </a:p>
                  </a:txBody>
                  <a:tcPr marL="55786" marR="55786" marT="27893" marB="27893" anchor="ctr">
                    <a:lnL>
                      <a:noFill/>
                    </a:lnL>
                    <a:lnR>
                      <a:noFill/>
                    </a:lnR>
                    <a:lnT>
                      <a:noFill/>
                    </a:lnT>
                    <a:lnB>
                      <a:noFill/>
                    </a:lnB>
                    <a:noFill/>
                  </a:tcPr>
                </a:tc>
                <a:tc>
                  <a:txBody>
                    <a:bodyPr/>
                    <a:lstStyle/>
                    <a:p>
                      <a:pPr algn="r" fontAlgn="ctr"/>
                      <a:r>
                        <a:rPr lang="hu-HU" sz="1100" dirty="0">
                          <a:effectLst/>
                        </a:rPr>
                        <a:t>Dragon </a:t>
                      </a:r>
                      <a:r>
                        <a:rPr lang="hu-HU" sz="1100" dirty="0" err="1">
                          <a:effectLst/>
                        </a:rPr>
                        <a:t>Spacecraft</a:t>
                      </a:r>
                      <a:r>
                        <a:rPr lang="hu-HU" sz="1100" dirty="0">
                          <a:effectLst/>
                        </a:rPr>
                        <a:t> </a:t>
                      </a:r>
                      <a:r>
                        <a:rPr lang="hu-HU" sz="1100" dirty="0" err="1">
                          <a:effectLst/>
                        </a:rPr>
                        <a:t>Qualification</a:t>
                      </a:r>
                      <a:r>
                        <a:rPr lang="hu-HU" sz="1100" dirty="0">
                          <a:effectLst/>
                        </a:rPr>
                        <a:t> Unit</a:t>
                      </a:r>
                    </a:p>
                  </a:txBody>
                  <a:tcPr marL="55786" marR="55786" marT="27893" marB="27893" anchor="ctr">
                    <a:lnL>
                      <a:noFill/>
                    </a:lnL>
                    <a:lnR>
                      <a:noFill/>
                    </a:lnR>
                    <a:lnT>
                      <a:noFill/>
                    </a:lnT>
                    <a:lnB>
                      <a:noFill/>
                    </a:lnB>
                    <a:noFill/>
                  </a:tcPr>
                </a:tc>
                <a:tc>
                  <a:txBody>
                    <a:bodyPr/>
                    <a:lstStyle/>
                    <a:p>
                      <a:pPr algn="r" fontAlgn="ctr"/>
                      <a:r>
                        <a:rPr lang="hu-HU" sz="1100">
                          <a:effectLst/>
                        </a:rPr>
                        <a:t>0</a:t>
                      </a:r>
                    </a:p>
                  </a:txBody>
                  <a:tcPr marL="55786" marR="55786" marT="27893" marB="27893" anchor="ctr">
                    <a:lnL>
                      <a:noFill/>
                    </a:lnL>
                    <a:lnR>
                      <a:noFill/>
                    </a:lnR>
                    <a:lnT>
                      <a:noFill/>
                    </a:lnT>
                    <a:lnB>
                      <a:noFill/>
                    </a:lnB>
                    <a:noFill/>
                  </a:tcPr>
                </a:tc>
                <a:tc>
                  <a:txBody>
                    <a:bodyPr/>
                    <a:lstStyle/>
                    <a:p>
                      <a:pPr algn="r" fontAlgn="ctr"/>
                      <a:r>
                        <a:rPr lang="hu-HU" sz="1100">
                          <a:effectLst/>
                        </a:rPr>
                        <a:t>LEO</a:t>
                      </a:r>
                    </a:p>
                  </a:txBody>
                  <a:tcPr marL="55786" marR="55786" marT="27893" marB="27893" anchor="ctr">
                    <a:lnL>
                      <a:noFill/>
                    </a:lnL>
                    <a:lnR>
                      <a:noFill/>
                    </a:lnR>
                    <a:lnT>
                      <a:noFill/>
                    </a:lnT>
                    <a:lnB>
                      <a:noFill/>
                    </a:lnB>
                    <a:noFill/>
                  </a:tcPr>
                </a:tc>
                <a:tc>
                  <a:txBody>
                    <a:bodyPr/>
                    <a:lstStyle/>
                    <a:p>
                      <a:pPr algn="r" fontAlgn="ctr"/>
                      <a:r>
                        <a:rPr lang="hu-HU" sz="1100">
                          <a:effectLst/>
                        </a:rPr>
                        <a:t>SpaceX</a:t>
                      </a:r>
                    </a:p>
                  </a:txBody>
                  <a:tcPr marL="55786" marR="55786" marT="27893" marB="27893" anchor="ctr">
                    <a:lnL>
                      <a:noFill/>
                    </a:lnL>
                    <a:lnR>
                      <a:noFill/>
                    </a:lnR>
                    <a:lnT>
                      <a:noFill/>
                    </a:lnT>
                    <a:lnB>
                      <a:noFill/>
                    </a:lnB>
                    <a:noFill/>
                  </a:tcPr>
                </a:tc>
                <a:tc>
                  <a:txBody>
                    <a:bodyPr/>
                    <a:lstStyle/>
                    <a:p>
                      <a:pPr algn="r" fontAlgn="ctr"/>
                      <a:r>
                        <a:rPr lang="hu-HU" sz="1100">
                          <a:effectLst/>
                        </a:rPr>
                        <a:t>Success</a:t>
                      </a:r>
                    </a:p>
                  </a:txBody>
                  <a:tcPr marL="55786" marR="55786" marT="27893" marB="27893" anchor="ctr">
                    <a:lnL>
                      <a:noFill/>
                    </a:lnL>
                    <a:lnR>
                      <a:noFill/>
                    </a:lnR>
                    <a:lnT>
                      <a:noFill/>
                    </a:lnT>
                    <a:lnB>
                      <a:noFill/>
                    </a:lnB>
                    <a:noFill/>
                  </a:tcPr>
                </a:tc>
                <a:tc>
                  <a:txBody>
                    <a:bodyPr/>
                    <a:lstStyle/>
                    <a:p>
                      <a:pPr algn="r" fontAlgn="ctr"/>
                      <a:r>
                        <a:rPr lang="hu-HU" sz="1100">
                          <a:effectLst/>
                        </a:rPr>
                        <a:t>Failure (parachute)</a:t>
                      </a:r>
                    </a:p>
                  </a:txBody>
                  <a:tcPr marL="55786" marR="55786" marT="27893" marB="27893" anchor="ctr">
                    <a:lnL>
                      <a:noFill/>
                    </a:lnL>
                    <a:lnR>
                      <a:noFill/>
                    </a:lnR>
                    <a:lnT>
                      <a:noFill/>
                    </a:lnT>
                    <a:lnB>
                      <a:noFill/>
                    </a:lnB>
                    <a:noFill/>
                  </a:tcPr>
                </a:tc>
                <a:extLst>
                  <a:ext uri="{0D108BD9-81ED-4DB2-BD59-A6C34878D82A}">
                    <a16:rowId xmlns:a16="http://schemas.microsoft.com/office/drawing/2014/main" val="4063079130"/>
                  </a:ext>
                </a:extLst>
              </a:tr>
              <a:tr h="1562019">
                <a:tc>
                  <a:txBody>
                    <a:bodyPr/>
                    <a:lstStyle/>
                    <a:p>
                      <a:pPr algn="r" fontAlgn="ctr"/>
                      <a:r>
                        <a:rPr lang="hu-HU" sz="1100">
                          <a:effectLst/>
                        </a:rPr>
                        <a:t>2010-12-08</a:t>
                      </a:r>
                    </a:p>
                  </a:txBody>
                  <a:tcPr marL="55786" marR="55786" marT="27893" marB="27893" anchor="ctr">
                    <a:lnL>
                      <a:noFill/>
                    </a:lnL>
                    <a:lnR>
                      <a:noFill/>
                    </a:lnR>
                    <a:lnT>
                      <a:noFill/>
                    </a:lnT>
                    <a:lnB>
                      <a:noFill/>
                    </a:lnB>
                    <a:noFill/>
                  </a:tcPr>
                </a:tc>
                <a:tc>
                  <a:txBody>
                    <a:bodyPr/>
                    <a:lstStyle/>
                    <a:p>
                      <a:pPr algn="r" fontAlgn="ctr"/>
                      <a:r>
                        <a:rPr lang="hu-HU" sz="1100">
                          <a:effectLst/>
                        </a:rPr>
                        <a:t>15:43:00</a:t>
                      </a:r>
                    </a:p>
                  </a:txBody>
                  <a:tcPr marL="55786" marR="55786" marT="27893" marB="27893" anchor="ctr">
                    <a:lnL>
                      <a:noFill/>
                    </a:lnL>
                    <a:lnR>
                      <a:noFill/>
                    </a:lnR>
                    <a:lnT>
                      <a:noFill/>
                    </a:lnT>
                    <a:lnB>
                      <a:noFill/>
                    </a:lnB>
                    <a:noFill/>
                  </a:tcPr>
                </a:tc>
                <a:tc>
                  <a:txBody>
                    <a:bodyPr/>
                    <a:lstStyle/>
                    <a:p>
                      <a:pPr algn="r" fontAlgn="ctr"/>
                      <a:r>
                        <a:rPr lang="hu-HU" sz="1100">
                          <a:effectLst/>
                        </a:rPr>
                        <a:t>F9 v1.0 B0004</a:t>
                      </a:r>
                    </a:p>
                  </a:txBody>
                  <a:tcPr marL="55786" marR="55786" marT="27893" marB="27893" anchor="ctr">
                    <a:lnL>
                      <a:noFill/>
                    </a:lnL>
                    <a:lnR>
                      <a:noFill/>
                    </a:lnR>
                    <a:lnT>
                      <a:noFill/>
                    </a:lnT>
                    <a:lnB>
                      <a:noFill/>
                    </a:lnB>
                    <a:noFill/>
                  </a:tcPr>
                </a:tc>
                <a:tc>
                  <a:txBody>
                    <a:bodyPr/>
                    <a:lstStyle/>
                    <a:p>
                      <a:pPr algn="r" fontAlgn="ctr"/>
                      <a:r>
                        <a:rPr lang="hu-HU" sz="1100">
                          <a:effectLst/>
                        </a:rPr>
                        <a:t>CCAFS LC-40</a:t>
                      </a:r>
                    </a:p>
                  </a:txBody>
                  <a:tcPr marL="55786" marR="55786" marT="27893" marB="27893" anchor="ctr">
                    <a:lnL>
                      <a:noFill/>
                    </a:lnL>
                    <a:lnR>
                      <a:noFill/>
                    </a:lnR>
                    <a:lnT>
                      <a:noFill/>
                    </a:lnT>
                    <a:lnB>
                      <a:noFill/>
                    </a:lnB>
                    <a:noFill/>
                  </a:tcPr>
                </a:tc>
                <a:tc>
                  <a:txBody>
                    <a:bodyPr/>
                    <a:lstStyle/>
                    <a:p>
                      <a:pPr algn="r" fontAlgn="ctr"/>
                      <a:r>
                        <a:rPr lang="en-US" sz="1100">
                          <a:effectLst/>
                        </a:rPr>
                        <a:t>Dragon demo flight C1, two CubeSats, barrel of Brouere cheese</a:t>
                      </a:r>
                    </a:p>
                  </a:txBody>
                  <a:tcPr marL="55786" marR="55786" marT="27893" marB="27893" anchor="ctr">
                    <a:lnL>
                      <a:noFill/>
                    </a:lnL>
                    <a:lnR>
                      <a:noFill/>
                    </a:lnR>
                    <a:lnT>
                      <a:noFill/>
                    </a:lnT>
                    <a:lnB>
                      <a:noFill/>
                    </a:lnB>
                    <a:noFill/>
                  </a:tcPr>
                </a:tc>
                <a:tc>
                  <a:txBody>
                    <a:bodyPr/>
                    <a:lstStyle/>
                    <a:p>
                      <a:pPr algn="r" fontAlgn="ctr"/>
                      <a:r>
                        <a:rPr lang="hu-HU" sz="1100" dirty="0">
                          <a:effectLst/>
                        </a:rPr>
                        <a:t>0</a:t>
                      </a:r>
                    </a:p>
                  </a:txBody>
                  <a:tcPr marL="55786" marR="55786" marT="27893" marB="27893" anchor="ctr">
                    <a:lnL>
                      <a:noFill/>
                    </a:lnL>
                    <a:lnR>
                      <a:noFill/>
                    </a:lnR>
                    <a:lnT>
                      <a:noFill/>
                    </a:lnT>
                    <a:lnB>
                      <a:noFill/>
                    </a:lnB>
                    <a:noFill/>
                  </a:tcPr>
                </a:tc>
                <a:tc>
                  <a:txBody>
                    <a:bodyPr/>
                    <a:lstStyle/>
                    <a:p>
                      <a:pPr algn="r" fontAlgn="ctr"/>
                      <a:r>
                        <a:rPr lang="hu-HU" sz="1100">
                          <a:effectLst/>
                        </a:rPr>
                        <a:t>LEO (ISS)</a:t>
                      </a:r>
                    </a:p>
                  </a:txBody>
                  <a:tcPr marL="55786" marR="55786" marT="27893" marB="27893" anchor="ctr">
                    <a:lnL>
                      <a:noFill/>
                    </a:lnL>
                    <a:lnR>
                      <a:noFill/>
                    </a:lnR>
                    <a:lnT>
                      <a:noFill/>
                    </a:lnT>
                    <a:lnB>
                      <a:noFill/>
                    </a:lnB>
                    <a:noFill/>
                  </a:tcPr>
                </a:tc>
                <a:tc>
                  <a:txBody>
                    <a:bodyPr/>
                    <a:lstStyle/>
                    <a:p>
                      <a:pPr algn="r" fontAlgn="ctr"/>
                      <a:r>
                        <a:rPr lang="hu-HU" sz="1100">
                          <a:effectLst/>
                        </a:rPr>
                        <a:t>NASA (COTS) NRO</a:t>
                      </a:r>
                    </a:p>
                  </a:txBody>
                  <a:tcPr marL="55786" marR="55786" marT="27893" marB="27893" anchor="ctr">
                    <a:lnL>
                      <a:noFill/>
                    </a:lnL>
                    <a:lnR>
                      <a:noFill/>
                    </a:lnR>
                    <a:lnT>
                      <a:noFill/>
                    </a:lnT>
                    <a:lnB>
                      <a:noFill/>
                    </a:lnB>
                    <a:noFill/>
                  </a:tcPr>
                </a:tc>
                <a:tc>
                  <a:txBody>
                    <a:bodyPr/>
                    <a:lstStyle/>
                    <a:p>
                      <a:pPr algn="r" fontAlgn="ctr"/>
                      <a:r>
                        <a:rPr lang="hu-HU" sz="1100">
                          <a:effectLst/>
                        </a:rPr>
                        <a:t>Success</a:t>
                      </a:r>
                    </a:p>
                  </a:txBody>
                  <a:tcPr marL="55786" marR="55786" marT="27893" marB="27893" anchor="ctr">
                    <a:lnL>
                      <a:noFill/>
                    </a:lnL>
                    <a:lnR>
                      <a:noFill/>
                    </a:lnR>
                    <a:lnT>
                      <a:noFill/>
                    </a:lnT>
                    <a:lnB>
                      <a:noFill/>
                    </a:lnB>
                    <a:noFill/>
                  </a:tcPr>
                </a:tc>
                <a:tc>
                  <a:txBody>
                    <a:bodyPr/>
                    <a:lstStyle/>
                    <a:p>
                      <a:pPr algn="r" fontAlgn="ctr"/>
                      <a:r>
                        <a:rPr lang="hu-HU" sz="1100">
                          <a:effectLst/>
                        </a:rPr>
                        <a:t>Failure (parachute)</a:t>
                      </a:r>
                    </a:p>
                  </a:txBody>
                  <a:tcPr marL="55786" marR="55786" marT="27893" marB="27893" anchor="ctr">
                    <a:lnL>
                      <a:noFill/>
                    </a:lnL>
                    <a:lnR>
                      <a:noFill/>
                    </a:lnR>
                    <a:lnT>
                      <a:noFill/>
                    </a:lnT>
                    <a:lnB>
                      <a:noFill/>
                    </a:lnB>
                    <a:noFill/>
                  </a:tcPr>
                </a:tc>
                <a:extLst>
                  <a:ext uri="{0D108BD9-81ED-4DB2-BD59-A6C34878D82A}">
                    <a16:rowId xmlns:a16="http://schemas.microsoft.com/office/drawing/2014/main" val="1490771910"/>
                  </a:ext>
                </a:extLst>
              </a:tr>
              <a:tr h="557864">
                <a:tc>
                  <a:txBody>
                    <a:bodyPr/>
                    <a:lstStyle/>
                    <a:p>
                      <a:pPr algn="r" fontAlgn="ctr"/>
                      <a:r>
                        <a:rPr lang="hu-HU" sz="1100">
                          <a:effectLst/>
                        </a:rPr>
                        <a:t>2012-05-22</a:t>
                      </a:r>
                    </a:p>
                  </a:txBody>
                  <a:tcPr marL="55786" marR="55786" marT="27893" marB="27893" anchor="ctr">
                    <a:lnL>
                      <a:noFill/>
                    </a:lnL>
                    <a:lnR>
                      <a:noFill/>
                    </a:lnR>
                    <a:lnT>
                      <a:noFill/>
                    </a:lnT>
                    <a:lnB>
                      <a:noFill/>
                    </a:lnB>
                    <a:noFill/>
                  </a:tcPr>
                </a:tc>
                <a:tc>
                  <a:txBody>
                    <a:bodyPr/>
                    <a:lstStyle/>
                    <a:p>
                      <a:pPr algn="r" fontAlgn="ctr"/>
                      <a:r>
                        <a:rPr lang="hu-HU" sz="1100">
                          <a:effectLst/>
                        </a:rPr>
                        <a:t>7:44:00</a:t>
                      </a:r>
                    </a:p>
                  </a:txBody>
                  <a:tcPr marL="55786" marR="55786" marT="27893" marB="27893" anchor="ctr">
                    <a:lnL>
                      <a:noFill/>
                    </a:lnL>
                    <a:lnR>
                      <a:noFill/>
                    </a:lnR>
                    <a:lnT>
                      <a:noFill/>
                    </a:lnT>
                    <a:lnB>
                      <a:noFill/>
                    </a:lnB>
                    <a:noFill/>
                  </a:tcPr>
                </a:tc>
                <a:tc>
                  <a:txBody>
                    <a:bodyPr/>
                    <a:lstStyle/>
                    <a:p>
                      <a:pPr algn="r" fontAlgn="ctr"/>
                      <a:r>
                        <a:rPr lang="hu-HU" sz="1100">
                          <a:effectLst/>
                        </a:rPr>
                        <a:t>F9 v1.0 B0005</a:t>
                      </a:r>
                    </a:p>
                  </a:txBody>
                  <a:tcPr marL="55786" marR="55786" marT="27893" marB="27893" anchor="ctr">
                    <a:lnL>
                      <a:noFill/>
                    </a:lnL>
                    <a:lnR>
                      <a:noFill/>
                    </a:lnR>
                    <a:lnT>
                      <a:noFill/>
                    </a:lnT>
                    <a:lnB>
                      <a:noFill/>
                    </a:lnB>
                    <a:noFill/>
                  </a:tcPr>
                </a:tc>
                <a:tc>
                  <a:txBody>
                    <a:bodyPr/>
                    <a:lstStyle/>
                    <a:p>
                      <a:pPr algn="r" fontAlgn="ctr"/>
                      <a:r>
                        <a:rPr lang="hu-HU" sz="1100">
                          <a:effectLst/>
                        </a:rPr>
                        <a:t>CCAFS LC-40</a:t>
                      </a:r>
                    </a:p>
                  </a:txBody>
                  <a:tcPr marL="55786" marR="55786" marT="27893" marB="27893" anchor="ctr">
                    <a:lnL>
                      <a:noFill/>
                    </a:lnL>
                    <a:lnR>
                      <a:noFill/>
                    </a:lnR>
                    <a:lnT>
                      <a:noFill/>
                    </a:lnT>
                    <a:lnB>
                      <a:noFill/>
                    </a:lnB>
                    <a:noFill/>
                  </a:tcPr>
                </a:tc>
                <a:tc>
                  <a:txBody>
                    <a:bodyPr/>
                    <a:lstStyle/>
                    <a:p>
                      <a:pPr algn="r" fontAlgn="ctr"/>
                      <a:r>
                        <a:rPr lang="hu-HU" sz="1100">
                          <a:effectLst/>
                        </a:rPr>
                        <a:t>Dragon demo flight C2</a:t>
                      </a:r>
                    </a:p>
                  </a:txBody>
                  <a:tcPr marL="55786" marR="55786" marT="27893" marB="27893" anchor="ctr">
                    <a:lnL>
                      <a:noFill/>
                    </a:lnL>
                    <a:lnR>
                      <a:noFill/>
                    </a:lnR>
                    <a:lnT>
                      <a:noFill/>
                    </a:lnT>
                    <a:lnB>
                      <a:noFill/>
                    </a:lnB>
                    <a:noFill/>
                  </a:tcPr>
                </a:tc>
                <a:tc>
                  <a:txBody>
                    <a:bodyPr/>
                    <a:lstStyle/>
                    <a:p>
                      <a:pPr algn="r" fontAlgn="ctr"/>
                      <a:r>
                        <a:rPr lang="hu-HU" sz="1100">
                          <a:effectLst/>
                        </a:rPr>
                        <a:t>525</a:t>
                      </a:r>
                    </a:p>
                  </a:txBody>
                  <a:tcPr marL="55786" marR="55786" marT="27893" marB="27893" anchor="ctr">
                    <a:lnL>
                      <a:noFill/>
                    </a:lnL>
                    <a:lnR>
                      <a:noFill/>
                    </a:lnR>
                    <a:lnT>
                      <a:noFill/>
                    </a:lnT>
                    <a:lnB>
                      <a:noFill/>
                    </a:lnB>
                    <a:noFill/>
                  </a:tcPr>
                </a:tc>
                <a:tc>
                  <a:txBody>
                    <a:bodyPr/>
                    <a:lstStyle/>
                    <a:p>
                      <a:pPr algn="r" fontAlgn="ctr"/>
                      <a:r>
                        <a:rPr lang="hu-HU" sz="1100">
                          <a:effectLst/>
                        </a:rPr>
                        <a:t>LEO (ISS)</a:t>
                      </a:r>
                    </a:p>
                  </a:txBody>
                  <a:tcPr marL="55786" marR="55786" marT="27893" marB="27893" anchor="ctr">
                    <a:lnL>
                      <a:noFill/>
                    </a:lnL>
                    <a:lnR>
                      <a:noFill/>
                    </a:lnR>
                    <a:lnT>
                      <a:noFill/>
                    </a:lnT>
                    <a:lnB>
                      <a:noFill/>
                    </a:lnB>
                    <a:noFill/>
                  </a:tcPr>
                </a:tc>
                <a:tc>
                  <a:txBody>
                    <a:bodyPr/>
                    <a:lstStyle/>
                    <a:p>
                      <a:pPr algn="r" fontAlgn="ctr"/>
                      <a:r>
                        <a:rPr lang="hu-HU" sz="1100">
                          <a:effectLst/>
                        </a:rPr>
                        <a:t>NASA (COTS)</a:t>
                      </a:r>
                    </a:p>
                  </a:txBody>
                  <a:tcPr marL="55786" marR="55786" marT="27893" marB="27893" anchor="ctr">
                    <a:lnL>
                      <a:noFill/>
                    </a:lnL>
                    <a:lnR>
                      <a:noFill/>
                    </a:lnR>
                    <a:lnT>
                      <a:noFill/>
                    </a:lnT>
                    <a:lnB>
                      <a:noFill/>
                    </a:lnB>
                    <a:noFill/>
                  </a:tcPr>
                </a:tc>
                <a:tc>
                  <a:txBody>
                    <a:bodyPr/>
                    <a:lstStyle/>
                    <a:p>
                      <a:pPr algn="r" fontAlgn="ctr"/>
                      <a:r>
                        <a:rPr lang="hu-HU" sz="1100">
                          <a:effectLst/>
                        </a:rPr>
                        <a:t>Success</a:t>
                      </a:r>
                    </a:p>
                  </a:txBody>
                  <a:tcPr marL="55786" marR="55786" marT="27893" marB="27893" anchor="ctr">
                    <a:lnL>
                      <a:noFill/>
                    </a:lnL>
                    <a:lnR>
                      <a:noFill/>
                    </a:lnR>
                    <a:lnT>
                      <a:noFill/>
                    </a:lnT>
                    <a:lnB>
                      <a:noFill/>
                    </a:lnB>
                    <a:noFill/>
                  </a:tcPr>
                </a:tc>
                <a:tc>
                  <a:txBody>
                    <a:bodyPr/>
                    <a:lstStyle/>
                    <a:p>
                      <a:pPr algn="r" fontAlgn="ctr"/>
                      <a:r>
                        <a:rPr lang="hu-HU" sz="1100">
                          <a:effectLst/>
                        </a:rPr>
                        <a:t>No attempt</a:t>
                      </a:r>
                    </a:p>
                  </a:txBody>
                  <a:tcPr marL="55786" marR="55786" marT="27893" marB="27893" anchor="ctr">
                    <a:lnL>
                      <a:noFill/>
                    </a:lnL>
                    <a:lnR>
                      <a:noFill/>
                    </a:lnR>
                    <a:lnT>
                      <a:noFill/>
                    </a:lnT>
                    <a:lnB>
                      <a:noFill/>
                    </a:lnB>
                    <a:noFill/>
                  </a:tcPr>
                </a:tc>
                <a:extLst>
                  <a:ext uri="{0D108BD9-81ED-4DB2-BD59-A6C34878D82A}">
                    <a16:rowId xmlns:a16="http://schemas.microsoft.com/office/drawing/2014/main" val="2522636209"/>
                  </a:ext>
                </a:extLst>
              </a:tr>
              <a:tr h="390505">
                <a:tc>
                  <a:txBody>
                    <a:bodyPr/>
                    <a:lstStyle/>
                    <a:p>
                      <a:pPr algn="r" fontAlgn="ctr"/>
                      <a:r>
                        <a:rPr lang="hu-HU" sz="1100">
                          <a:effectLst/>
                        </a:rPr>
                        <a:t>2012-10-08</a:t>
                      </a:r>
                    </a:p>
                  </a:txBody>
                  <a:tcPr marL="55786" marR="55786" marT="27893" marB="27893" anchor="ctr">
                    <a:lnL>
                      <a:noFill/>
                    </a:lnL>
                    <a:lnR>
                      <a:noFill/>
                    </a:lnR>
                    <a:lnT>
                      <a:noFill/>
                    </a:lnT>
                    <a:lnB>
                      <a:noFill/>
                    </a:lnB>
                    <a:noFill/>
                  </a:tcPr>
                </a:tc>
                <a:tc>
                  <a:txBody>
                    <a:bodyPr/>
                    <a:lstStyle/>
                    <a:p>
                      <a:pPr algn="r" fontAlgn="ctr"/>
                      <a:r>
                        <a:rPr lang="hu-HU" sz="1100">
                          <a:effectLst/>
                        </a:rPr>
                        <a:t>0:35:00</a:t>
                      </a:r>
                    </a:p>
                  </a:txBody>
                  <a:tcPr marL="55786" marR="55786" marT="27893" marB="27893" anchor="ctr">
                    <a:lnL>
                      <a:noFill/>
                    </a:lnL>
                    <a:lnR>
                      <a:noFill/>
                    </a:lnR>
                    <a:lnT>
                      <a:noFill/>
                    </a:lnT>
                    <a:lnB>
                      <a:noFill/>
                    </a:lnB>
                    <a:noFill/>
                  </a:tcPr>
                </a:tc>
                <a:tc>
                  <a:txBody>
                    <a:bodyPr/>
                    <a:lstStyle/>
                    <a:p>
                      <a:pPr algn="r" fontAlgn="ctr"/>
                      <a:r>
                        <a:rPr lang="hu-HU" sz="1100">
                          <a:effectLst/>
                        </a:rPr>
                        <a:t>F9 v1.0 B0006</a:t>
                      </a:r>
                    </a:p>
                  </a:txBody>
                  <a:tcPr marL="55786" marR="55786" marT="27893" marB="27893" anchor="ctr">
                    <a:lnL>
                      <a:noFill/>
                    </a:lnL>
                    <a:lnR>
                      <a:noFill/>
                    </a:lnR>
                    <a:lnT>
                      <a:noFill/>
                    </a:lnT>
                    <a:lnB>
                      <a:noFill/>
                    </a:lnB>
                    <a:noFill/>
                  </a:tcPr>
                </a:tc>
                <a:tc>
                  <a:txBody>
                    <a:bodyPr/>
                    <a:lstStyle/>
                    <a:p>
                      <a:pPr algn="r" fontAlgn="ctr"/>
                      <a:r>
                        <a:rPr lang="hu-HU" sz="1100">
                          <a:effectLst/>
                        </a:rPr>
                        <a:t>CCAFS LC-40</a:t>
                      </a:r>
                    </a:p>
                  </a:txBody>
                  <a:tcPr marL="55786" marR="55786" marT="27893" marB="27893" anchor="ctr">
                    <a:lnL>
                      <a:noFill/>
                    </a:lnL>
                    <a:lnR>
                      <a:noFill/>
                    </a:lnR>
                    <a:lnT>
                      <a:noFill/>
                    </a:lnT>
                    <a:lnB>
                      <a:noFill/>
                    </a:lnB>
                    <a:noFill/>
                  </a:tcPr>
                </a:tc>
                <a:tc>
                  <a:txBody>
                    <a:bodyPr/>
                    <a:lstStyle/>
                    <a:p>
                      <a:pPr algn="r" fontAlgn="ctr"/>
                      <a:r>
                        <a:rPr lang="hu-HU" sz="1100">
                          <a:effectLst/>
                        </a:rPr>
                        <a:t>SpaceX CRS-1</a:t>
                      </a:r>
                    </a:p>
                  </a:txBody>
                  <a:tcPr marL="55786" marR="55786" marT="27893" marB="27893" anchor="ctr">
                    <a:lnL>
                      <a:noFill/>
                    </a:lnL>
                    <a:lnR>
                      <a:noFill/>
                    </a:lnR>
                    <a:lnT>
                      <a:noFill/>
                    </a:lnT>
                    <a:lnB>
                      <a:noFill/>
                    </a:lnB>
                    <a:noFill/>
                  </a:tcPr>
                </a:tc>
                <a:tc>
                  <a:txBody>
                    <a:bodyPr/>
                    <a:lstStyle/>
                    <a:p>
                      <a:pPr algn="r" fontAlgn="ctr"/>
                      <a:r>
                        <a:rPr lang="hu-HU" sz="1100">
                          <a:effectLst/>
                        </a:rPr>
                        <a:t>500</a:t>
                      </a:r>
                    </a:p>
                  </a:txBody>
                  <a:tcPr marL="55786" marR="55786" marT="27893" marB="27893" anchor="ctr">
                    <a:lnL>
                      <a:noFill/>
                    </a:lnL>
                    <a:lnR>
                      <a:noFill/>
                    </a:lnR>
                    <a:lnT>
                      <a:noFill/>
                    </a:lnT>
                    <a:lnB>
                      <a:noFill/>
                    </a:lnB>
                    <a:noFill/>
                  </a:tcPr>
                </a:tc>
                <a:tc>
                  <a:txBody>
                    <a:bodyPr/>
                    <a:lstStyle/>
                    <a:p>
                      <a:pPr algn="r" fontAlgn="ctr"/>
                      <a:r>
                        <a:rPr lang="hu-HU" sz="1100">
                          <a:effectLst/>
                        </a:rPr>
                        <a:t>LEO (ISS)</a:t>
                      </a:r>
                    </a:p>
                  </a:txBody>
                  <a:tcPr marL="55786" marR="55786" marT="27893" marB="27893" anchor="ctr">
                    <a:lnL>
                      <a:noFill/>
                    </a:lnL>
                    <a:lnR>
                      <a:noFill/>
                    </a:lnR>
                    <a:lnT>
                      <a:noFill/>
                    </a:lnT>
                    <a:lnB>
                      <a:noFill/>
                    </a:lnB>
                    <a:noFill/>
                  </a:tcPr>
                </a:tc>
                <a:tc>
                  <a:txBody>
                    <a:bodyPr/>
                    <a:lstStyle/>
                    <a:p>
                      <a:pPr algn="r" fontAlgn="ctr"/>
                      <a:r>
                        <a:rPr lang="hu-HU" sz="1100">
                          <a:effectLst/>
                        </a:rPr>
                        <a:t>NASA (CRS)</a:t>
                      </a:r>
                    </a:p>
                  </a:txBody>
                  <a:tcPr marL="55786" marR="55786" marT="27893" marB="27893" anchor="ctr">
                    <a:lnL>
                      <a:noFill/>
                    </a:lnL>
                    <a:lnR>
                      <a:noFill/>
                    </a:lnR>
                    <a:lnT>
                      <a:noFill/>
                    </a:lnT>
                    <a:lnB>
                      <a:noFill/>
                    </a:lnB>
                    <a:noFill/>
                  </a:tcPr>
                </a:tc>
                <a:tc>
                  <a:txBody>
                    <a:bodyPr/>
                    <a:lstStyle/>
                    <a:p>
                      <a:pPr algn="r" fontAlgn="ctr"/>
                      <a:r>
                        <a:rPr lang="hu-HU" sz="1100">
                          <a:effectLst/>
                        </a:rPr>
                        <a:t>Success</a:t>
                      </a:r>
                    </a:p>
                  </a:txBody>
                  <a:tcPr marL="55786" marR="55786" marT="27893" marB="27893" anchor="ctr">
                    <a:lnL>
                      <a:noFill/>
                    </a:lnL>
                    <a:lnR>
                      <a:noFill/>
                    </a:lnR>
                    <a:lnT>
                      <a:noFill/>
                    </a:lnT>
                    <a:lnB>
                      <a:noFill/>
                    </a:lnB>
                    <a:noFill/>
                  </a:tcPr>
                </a:tc>
                <a:tc>
                  <a:txBody>
                    <a:bodyPr/>
                    <a:lstStyle/>
                    <a:p>
                      <a:pPr algn="r" fontAlgn="ctr"/>
                      <a:r>
                        <a:rPr lang="hu-HU" sz="1100">
                          <a:effectLst/>
                        </a:rPr>
                        <a:t>No attempt</a:t>
                      </a:r>
                    </a:p>
                  </a:txBody>
                  <a:tcPr marL="55786" marR="55786" marT="27893" marB="27893" anchor="ctr">
                    <a:lnL>
                      <a:noFill/>
                    </a:lnL>
                    <a:lnR>
                      <a:noFill/>
                    </a:lnR>
                    <a:lnT>
                      <a:noFill/>
                    </a:lnT>
                    <a:lnB>
                      <a:noFill/>
                    </a:lnB>
                    <a:noFill/>
                  </a:tcPr>
                </a:tc>
                <a:extLst>
                  <a:ext uri="{0D108BD9-81ED-4DB2-BD59-A6C34878D82A}">
                    <a16:rowId xmlns:a16="http://schemas.microsoft.com/office/drawing/2014/main" val="1494741528"/>
                  </a:ext>
                </a:extLst>
              </a:tr>
              <a:tr h="390505">
                <a:tc>
                  <a:txBody>
                    <a:bodyPr/>
                    <a:lstStyle/>
                    <a:p>
                      <a:pPr algn="r" fontAlgn="ctr"/>
                      <a:r>
                        <a:rPr lang="hu-HU" sz="1100">
                          <a:effectLst/>
                        </a:rPr>
                        <a:t>2013-03-01</a:t>
                      </a:r>
                    </a:p>
                  </a:txBody>
                  <a:tcPr marL="55786" marR="55786" marT="27893" marB="27893" anchor="ctr">
                    <a:lnL>
                      <a:noFill/>
                    </a:lnL>
                    <a:lnR>
                      <a:noFill/>
                    </a:lnR>
                    <a:lnT>
                      <a:noFill/>
                    </a:lnT>
                    <a:lnB>
                      <a:noFill/>
                    </a:lnB>
                    <a:noFill/>
                  </a:tcPr>
                </a:tc>
                <a:tc>
                  <a:txBody>
                    <a:bodyPr/>
                    <a:lstStyle/>
                    <a:p>
                      <a:pPr algn="r" fontAlgn="ctr"/>
                      <a:r>
                        <a:rPr lang="hu-HU" sz="1100">
                          <a:effectLst/>
                        </a:rPr>
                        <a:t>15:10:00</a:t>
                      </a:r>
                    </a:p>
                  </a:txBody>
                  <a:tcPr marL="55786" marR="55786" marT="27893" marB="27893" anchor="ctr">
                    <a:lnL>
                      <a:noFill/>
                    </a:lnL>
                    <a:lnR>
                      <a:noFill/>
                    </a:lnR>
                    <a:lnT>
                      <a:noFill/>
                    </a:lnT>
                    <a:lnB>
                      <a:noFill/>
                    </a:lnB>
                    <a:noFill/>
                  </a:tcPr>
                </a:tc>
                <a:tc>
                  <a:txBody>
                    <a:bodyPr/>
                    <a:lstStyle/>
                    <a:p>
                      <a:pPr algn="r" fontAlgn="ctr"/>
                      <a:r>
                        <a:rPr lang="hu-HU" sz="1100">
                          <a:effectLst/>
                        </a:rPr>
                        <a:t>F9 v1.0 B0007</a:t>
                      </a:r>
                    </a:p>
                  </a:txBody>
                  <a:tcPr marL="55786" marR="55786" marT="27893" marB="27893" anchor="ctr">
                    <a:lnL>
                      <a:noFill/>
                    </a:lnL>
                    <a:lnR>
                      <a:noFill/>
                    </a:lnR>
                    <a:lnT>
                      <a:noFill/>
                    </a:lnT>
                    <a:lnB>
                      <a:noFill/>
                    </a:lnB>
                    <a:noFill/>
                  </a:tcPr>
                </a:tc>
                <a:tc>
                  <a:txBody>
                    <a:bodyPr/>
                    <a:lstStyle/>
                    <a:p>
                      <a:pPr algn="r" fontAlgn="ctr"/>
                      <a:r>
                        <a:rPr lang="hu-HU" sz="1100">
                          <a:effectLst/>
                        </a:rPr>
                        <a:t>CCAFS LC-40</a:t>
                      </a:r>
                    </a:p>
                  </a:txBody>
                  <a:tcPr marL="55786" marR="55786" marT="27893" marB="27893" anchor="ctr">
                    <a:lnL>
                      <a:noFill/>
                    </a:lnL>
                    <a:lnR>
                      <a:noFill/>
                    </a:lnR>
                    <a:lnT>
                      <a:noFill/>
                    </a:lnT>
                    <a:lnB>
                      <a:noFill/>
                    </a:lnB>
                    <a:noFill/>
                  </a:tcPr>
                </a:tc>
                <a:tc>
                  <a:txBody>
                    <a:bodyPr/>
                    <a:lstStyle/>
                    <a:p>
                      <a:pPr algn="r" fontAlgn="ctr"/>
                      <a:r>
                        <a:rPr lang="hu-HU" sz="1100">
                          <a:effectLst/>
                        </a:rPr>
                        <a:t>SpaceX CRS-2</a:t>
                      </a:r>
                    </a:p>
                  </a:txBody>
                  <a:tcPr marL="55786" marR="55786" marT="27893" marB="27893" anchor="ctr">
                    <a:lnL>
                      <a:noFill/>
                    </a:lnL>
                    <a:lnR>
                      <a:noFill/>
                    </a:lnR>
                    <a:lnT>
                      <a:noFill/>
                    </a:lnT>
                    <a:lnB>
                      <a:noFill/>
                    </a:lnB>
                    <a:noFill/>
                  </a:tcPr>
                </a:tc>
                <a:tc>
                  <a:txBody>
                    <a:bodyPr/>
                    <a:lstStyle/>
                    <a:p>
                      <a:pPr algn="r" fontAlgn="ctr"/>
                      <a:r>
                        <a:rPr lang="hu-HU" sz="1100">
                          <a:effectLst/>
                        </a:rPr>
                        <a:t>677</a:t>
                      </a:r>
                    </a:p>
                  </a:txBody>
                  <a:tcPr marL="55786" marR="55786" marT="27893" marB="27893" anchor="ctr">
                    <a:lnL>
                      <a:noFill/>
                    </a:lnL>
                    <a:lnR>
                      <a:noFill/>
                    </a:lnR>
                    <a:lnT>
                      <a:noFill/>
                    </a:lnT>
                    <a:lnB>
                      <a:noFill/>
                    </a:lnB>
                    <a:noFill/>
                  </a:tcPr>
                </a:tc>
                <a:tc>
                  <a:txBody>
                    <a:bodyPr/>
                    <a:lstStyle/>
                    <a:p>
                      <a:pPr algn="r" fontAlgn="ctr"/>
                      <a:r>
                        <a:rPr lang="hu-HU" sz="1100">
                          <a:effectLst/>
                        </a:rPr>
                        <a:t>LEO (ISS)</a:t>
                      </a:r>
                    </a:p>
                  </a:txBody>
                  <a:tcPr marL="55786" marR="55786" marT="27893" marB="27893" anchor="ctr">
                    <a:lnL>
                      <a:noFill/>
                    </a:lnL>
                    <a:lnR>
                      <a:noFill/>
                    </a:lnR>
                    <a:lnT>
                      <a:noFill/>
                    </a:lnT>
                    <a:lnB>
                      <a:noFill/>
                    </a:lnB>
                    <a:noFill/>
                  </a:tcPr>
                </a:tc>
                <a:tc>
                  <a:txBody>
                    <a:bodyPr/>
                    <a:lstStyle/>
                    <a:p>
                      <a:pPr algn="r" fontAlgn="ctr"/>
                      <a:r>
                        <a:rPr lang="hu-HU" sz="1100">
                          <a:effectLst/>
                        </a:rPr>
                        <a:t>NASA (CRS)</a:t>
                      </a:r>
                    </a:p>
                  </a:txBody>
                  <a:tcPr marL="55786" marR="55786" marT="27893" marB="27893" anchor="ctr">
                    <a:lnL>
                      <a:noFill/>
                    </a:lnL>
                    <a:lnR>
                      <a:noFill/>
                    </a:lnR>
                    <a:lnT>
                      <a:noFill/>
                    </a:lnT>
                    <a:lnB>
                      <a:noFill/>
                    </a:lnB>
                    <a:noFill/>
                  </a:tcPr>
                </a:tc>
                <a:tc>
                  <a:txBody>
                    <a:bodyPr/>
                    <a:lstStyle/>
                    <a:p>
                      <a:pPr algn="r" fontAlgn="ctr"/>
                      <a:r>
                        <a:rPr lang="hu-HU" sz="1100">
                          <a:effectLst/>
                        </a:rPr>
                        <a:t>Success</a:t>
                      </a:r>
                    </a:p>
                  </a:txBody>
                  <a:tcPr marL="55786" marR="55786" marT="27893" marB="27893" anchor="ctr">
                    <a:lnL>
                      <a:noFill/>
                    </a:lnL>
                    <a:lnR>
                      <a:noFill/>
                    </a:lnR>
                    <a:lnT>
                      <a:noFill/>
                    </a:lnT>
                    <a:lnB>
                      <a:noFill/>
                    </a:lnB>
                    <a:noFill/>
                  </a:tcPr>
                </a:tc>
                <a:tc>
                  <a:txBody>
                    <a:bodyPr/>
                    <a:lstStyle/>
                    <a:p>
                      <a:pPr algn="r" fontAlgn="ctr"/>
                      <a:r>
                        <a:rPr lang="hu-HU" sz="1100" dirty="0">
                          <a:effectLst/>
                        </a:rPr>
                        <a:t>No </a:t>
                      </a:r>
                      <a:r>
                        <a:rPr lang="hu-HU" sz="1100" dirty="0" err="1">
                          <a:effectLst/>
                        </a:rPr>
                        <a:t>attempt</a:t>
                      </a:r>
                      <a:endParaRPr lang="hu-HU" sz="1100" dirty="0">
                        <a:effectLst/>
                      </a:endParaRPr>
                    </a:p>
                  </a:txBody>
                  <a:tcPr marL="55786" marR="55786" marT="27893" marB="27893" anchor="ctr">
                    <a:lnL>
                      <a:noFill/>
                    </a:lnL>
                    <a:lnR>
                      <a:noFill/>
                    </a:lnR>
                    <a:lnT>
                      <a:noFill/>
                    </a:lnT>
                    <a:lnB>
                      <a:noFill/>
                    </a:lnB>
                    <a:noFill/>
                  </a:tcPr>
                </a:tc>
                <a:extLst>
                  <a:ext uri="{0D108BD9-81ED-4DB2-BD59-A6C34878D82A}">
                    <a16:rowId xmlns:a16="http://schemas.microsoft.com/office/drawing/2014/main" val="4002777644"/>
                  </a:ext>
                </a:extLst>
              </a:tr>
            </a:tbl>
          </a:graphicData>
        </a:graphic>
      </p:graphicFrame>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total payload carried by boosters from NASA</a:t>
            </a:r>
          </a:p>
          <a:p>
            <a:pPr>
              <a:lnSpc>
                <a:spcPct val="100000"/>
              </a:lnSpc>
              <a:spcBef>
                <a:spcPts val="1400"/>
              </a:spcBef>
            </a:pPr>
            <a:r>
              <a:rPr lang="en-US" sz="2200" dirty="0">
                <a:solidFill>
                  <a:schemeClr val="accent3">
                    <a:lumMod val="25000"/>
                  </a:schemeClr>
                </a:solidFill>
                <a:latin typeface="Abadi" panose="020B0604020104020204" pitchFamily="34" charset="0"/>
              </a:rPr>
              <a:t>%</a:t>
            </a:r>
            <a:r>
              <a:rPr lang="en-US" sz="2200" dirty="0" err="1">
                <a:solidFill>
                  <a:schemeClr val="accent3">
                    <a:lumMod val="25000"/>
                  </a:schemeClr>
                </a:solidFill>
                <a:latin typeface="Abadi" panose="020B0604020104020204" pitchFamily="34" charset="0"/>
              </a:rPr>
              <a:t>sql</a:t>
            </a:r>
            <a:r>
              <a:rPr lang="en-US" sz="2200" dirty="0">
                <a:solidFill>
                  <a:schemeClr val="accent3">
                    <a:lumMod val="25000"/>
                  </a:schemeClr>
                </a:solidFill>
                <a:latin typeface="Abadi" panose="020B0604020104020204" pitchFamily="34" charset="0"/>
              </a:rPr>
              <a:t> SELECT COUNT("PAYLOAD_MASS__KG_") FROM SPACEXTABLE WHERE "Customer" LIKE '%NASA%’</a:t>
            </a:r>
            <a:endParaRPr lang="hu-HU"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graphicFrame>
        <p:nvGraphicFramePr>
          <p:cNvPr id="2" name="Táblázat 1">
            <a:extLst>
              <a:ext uri="{FF2B5EF4-FFF2-40B4-BE49-F238E27FC236}">
                <a16:creationId xmlns:a16="http://schemas.microsoft.com/office/drawing/2014/main" id="{DE7A38EF-B7D9-A50E-791A-05C8C0EFE9C0}"/>
              </a:ext>
            </a:extLst>
          </p:cNvPr>
          <p:cNvGraphicFramePr>
            <a:graphicFrameLocks noGrp="1"/>
          </p:cNvGraphicFramePr>
          <p:nvPr/>
        </p:nvGraphicFramePr>
        <p:xfrm>
          <a:off x="838200" y="3635534"/>
          <a:ext cx="10515600" cy="731520"/>
        </p:xfrm>
        <a:graphic>
          <a:graphicData uri="http://schemas.openxmlformats.org/drawingml/2006/table">
            <a:tbl>
              <a:tblPr/>
              <a:tblGrid>
                <a:gridCol w="10515600">
                  <a:extLst>
                    <a:ext uri="{9D8B030D-6E8A-4147-A177-3AD203B41FA5}">
                      <a16:colId xmlns:a16="http://schemas.microsoft.com/office/drawing/2014/main" val="97008200"/>
                    </a:ext>
                  </a:extLst>
                </a:gridCol>
              </a:tblGrid>
              <a:tr h="0">
                <a:tc>
                  <a:txBody>
                    <a:bodyPr/>
                    <a:lstStyle/>
                    <a:p>
                      <a:pPr algn="r" fontAlgn="ctr"/>
                      <a:r>
                        <a:rPr lang="hu-HU" b="1">
                          <a:effectLst/>
                        </a:rPr>
                        <a:t>COUNT("PAYLOAD_MASS__KG_")</a:t>
                      </a:r>
                    </a:p>
                  </a:txBody>
                  <a:tcPr anchor="ctr">
                    <a:lnL>
                      <a:noFill/>
                    </a:lnL>
                    <a:lnR>
                      <a:noFill/>
                    </a:lnR>
                    <a:lnT>
                      <a:noFill/>
                    </a:lnT>
                    <a:lnB>
                      <a:noFill/>
                    </a:lnB>
                    <a:noFill/>
                  </a:tcPr>
                </a:tc>
                <a:extLst>
                  <a:ext uri="{0D108BD9-81ED-4DB2-BD59-A6C34878D82A}">
                    <a16:rowId xmlns:a16="http://schemas.microsoft.com/office/drawing/2014/main" val="489472488"/>
                  </a:ext>
                </a:extLst>
              </a:tr>
              <a:tr h="0">
                <a:tc>
                  <a:txBody>
                    <a:bodyPr/>
                    <a:lstStyle/>
                    <a:p>
                      <a:pPr algn="r" fontAlgn="ctr"/>
                      <a:r>
                        <a:rPr lang="hu-HU" dirty="0">
                          <a:effectLst/>
                        </a:rPr>
                        <a:t>32</a:t>
                      </a:r>
                    </a:p>
                  </a:txBody>
                  <a:tcPr anchor="ctr">
                    <a:lnL>
                      <a:noFill/>
                    </a:lnL>
                    <a:lnR>
                      <a:noFill/>
                    </a:lnR>
                    <a:lnT>
                      <a:noFill/>
                    </a:lnT>
                    <a:lnB>
                      <a:noFill/>
                    </a:lnB>
                    <a:noFill/>
                  </a:tcPr>
                </a:tc>
                <a:extLst>
                  <a:ext uri="{0D108BD9-81ED-4DB2-BD59-A6C34878D82A}">
                    <a16:rowId xmlns:a16="http://schemas.microsoft.com/office/drawing/2014/main" val="1016183710"/>
                  </a:ext>
                </a:extLst>
              </a:tr>
            </a:tbl>
          </a:graphicData>
        </a:graphic>
      </p:graphicFrame>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average payload mass carried by booster version F9 v1.1</a:t>
            </a:r>
          </a:p>
          <a:p>
            <a:pPr>
              <a:lnSpc>
                <a:spcPct val="100000"/>
              </a:lnSpc>
              <a:spcBef>
                <a:spcPts val="1400"/>
              </a:spcBef>
            </a:pPr>
            <a:r>
              <a:rPr lang="en-US" sz="2200" dirty="0">
                <a:solidFill>
                  <a:schemeClr val="accent3">
                    <a:lumMod val="25000"/>
                  </a:schemeClr>
                </a:solidFill>
                <a:latin typeface="Abadi" panose="020B0604020104020204" pitchFamily="34" charset="0"/>
              </a:rPr>
              <a:t>%</a:t>
            </a:r>
            <a:r>
              <a:rPr lang="en-US" sz="2200" dirty="0" err="1">
                <a:solidFill>
                  <a:schemeClr val="accent3">
                    <a:lumMod val="25000"/>
                  </a:schemeClr>
                </a:solidFill>
                <a:latin typeface="Abadi" panose="020B0604020104020204" pitchFamily="34" charset="0"/>
              </a:rPr>
              <a:t>sql</a:t>
            </a:r>
            <a:r>
              <a:rPr lang="en-US" sz="2200" dirty="0">
                <a:solidFill>
                  <a:schemeClr val="accent3">
                    <a:lumMod val="25000"/>
                  </a:schemeClr>
                </a:solidFill>
                <a:latin typeface="Abadi" panose="020B0604020104020204" pitchFamily="34" charset="0"/>
              </a:rPr>
              <a:t> SELECT AVG("PAYLOAD_MASS__KG_") FROM SPACEXTABLE WHERE "</a:t>
            </a:r>
            <a:r>
              <a:rPr lang="en-US" sz="2200" dirty="0" err="1">
                <a:solidFill>
                  <a:schemeClr val="accent3">
                    <a:lumMod val="25000"/>
                  </a:schemeClr>
                </a:solidFill>
                <a:latin typeface="Abadi" panose="020B0604020104020204" pitchFamily="34" charset="0"/>
              </a:rPr>
              <a:t>Booster_Version</a:t>
            </a:r>
            <a:r>
              <a:rPr lang="en-US" sz="2200" dirty="0">
                <a:solidFill>
                  <a:schemeClr val="accent3">
                    <a:lumMod val="25000"/>
                  </a:schemeClr>
                </a:solidFill>
                <a:latin typeface="Abadi" panose="020B0604020104020204" pitchFamily="34" charset="0"/>
              </a:rPr>
              <a:t>" LIKE 'F9 v1.1%'</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graphicFrame>
        <p:nvGraphicFramePr>
          <p:cNvPr id="2" name="Táblázat 1">
            <a:extLst>
              <a:ext uri="{FF2B5EF4-FFF2-40B4-BE49-F238E27FC236}">
                <a16:creationId xmlns:a16="http://schemas.microsoft.com/office/drawing/2014/main" id="{2A1400A1-9FF0-112C-BECC-5257288B659F}"/>
              </a:ext>
            </a:extLst>
          </p:cNvPr>
          <p:cNvGraphicFramePr>
            <a:graphicFrameLocks noGrp="1"/>
          </p:cNvGraphicFramePr>
          <p:nvPr/>
        </p:nvGraphicFramePr>
        <p:xfrm>
          <a:off x="838200" y="3635534"/>
          <a:ext cx="10515600" cy="731520"/>
        </p:xfrm>
        <a:graphic>
          <a:graphicData uri="http://schemas.openxmlformats.org/drawingml/2006/table">
            <a:tbl>
              <a:tblPr/>
              <a:tblGrid>
                <a:gridCol w="10515600">
                  <a:extLst>
                    <a:ext uri="{9D8B030D-6E8A-4147-A177-3AD203B41FA5}">
                      <a16:colId xmlns:a16="http://schemas.microsoft.com/office/drawing/2014/main" val="4013736379"/>
                    </a:ext>
                  </a:extLst>
                </a:gridCol>
              </a:tblGrid>
              <a:tr h="0">
                <a:tc>
                  <a:txBody>
                    <a:bodyPr/>
                    <a:lstStyle/>
                    <a:p>
                      <a:pPr algn="r" fontAlgn="ctr"/>
                      <a:r>
                        <a:rPr lang="hu-HU" b="1">
                          <a:effectLst/>
                        </a:rPr>
                        <a:t>AVG("PAYLOAD_MASS__KG_")</a:t>
                      </a:r>
                    </a:p>
                  </a:txBody>
                  <a:tcPr anchor="ctr">
                    <a:lnL>
                      <a:noFill/>
                    </a:lnL>
                    <a:lnR>
                      <a:noFill/>
                    </a:lnR>
                    <a:lnT>
                      <a:noFill/>
                    </a:lnT>
                    <a:lnB>
                      <a:noFill/>
                    </a:lnB>
                    <a:noFill/>
                  </a:tcPr>
                </a:tc>
                <a:extLst>
                  <a:ext uri="{0D108BD9-81ED-4DB2-BD59-A6C34878D82A}">
                    <a16:rowId xmlns:a16="http://schemas.microsoft.com/office/drawing/2014/main" val="1268802997"/>
                  </a:ext>
                </a:extLst>
              </a:tr>
              <a:tr h="0">
                <a:tc>
                  <a:txBody>
                    <a:bodyPr/>
                    <a:lstStyle/>
                    <a:p>
                      <a:pPr algn="r" fontAlgn="ctr"/>
                      <a:r>
                        <a:rPr lang="hu-HU" dirty="0">
                          <a:effectLst/>
                        </a:rPr>
                        <a:t>2534.6666666666665</a:t>
                      </a:r>
                    </a:p>
                  </a:txBody>
                  <a:tcPr anchor="ctr">
                    <a:lnL>
                      <a:noFill/>
                    </a:lnL>
                    <a:lnR>
                      <a:noFill/>
                    </a:lnR>
                    <a:lnT>
                      <a:noFill/>
                    </a:lnT>
                    <a:lnB>
                      <a:noFill/>
                    </a:lnB>
                    <a:noFill/>
                  </a:tcPr>
                </a:tc>
                <a:extLst>
                  <a:ext uri="{0D108BD9-81ED-4DB2-BD59-A6C34878D82A}">
                    <a16:rowId xmlns:a16="http://schemas.microsoft.com/office/drawing/2014/main" val="3763071092"/>
                  </a:ext>
                </a:extLst>
              </a:tr>
            </a:tbl>
          </a:graphicData>
        </a:graphic>
      </p:graphicFrame>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Find the dates of the first successful landing outcome on ground pad</a:t>
            </a:r>
            <a:endParaRPr lang="en-US" dirty="0">
              <a:solidFill>
                <a:schemeClr val="accent3">
                  <a:lumMod val="25000"/>
                </a:schemeClr>
              </a:solidFill>
            </a:endParaRPr>
          </a:p>
          <a:p>
            <a:pPr>
              <a:lnSpc>
                <a:spcPct val="100000"/>
              </a:lnSpc>
              <a:spcBef>
                <a:spcPts val="1400"/>
              </a:spcBef>
            </a:pPr>
            <a:r>
              <a:rPr lang="en-US" sz="2200" dirty="0">
                <a:solidFill>
                  <a:schemeClr val="accent3">
                    <a:lumMod val="25000"/>
                  </a:schemeClr>
                </a:solidFill>
                <a:latin typeface="Abadi" panose="020B0604020104020204" pitchFamily="34" charset="0"/>
              </a:rPr>
              <a:t>%</a:t>
            </a:r>
            <a:r>
              <a:rPr lang="en-US" sz="2200" dirty="0" err="1">
                <a:solidFill>
                  <a:schemeClr val="accent3">
                    <a:lumMod val="25000"/>
                  </a:schemeClr>
                </a:solidFill>
                <a:latin typeface="Abadi" panose="020B0604020104020204" pitchFamily="34" charset="0"/>
              </a:rPr>
              <a:t>sql</a:t>
            </a:r>
            <a:r>
              <a:rPr lang="en-US" sz="2200" dirty="0">
                <a:solidFill>
                  <a:schemeClr val="accent3">
                    <a:lumMod val="25000"/>
                  </a:schemeClr>
                </a:solidFill>
                <a:latin typeface="Abadi" panose="020B0604020104020204" pitchFamily="34" charset="0"/>
              </a:rPr>
              <a:t> SELECT DATE FROM SPACEXTABLE ORDER BY DATE </a:t>
            </a:r>
            <a:r>
              <a:rPr lang="en-US" sz="2200" dirty="0" err="1">
                <a:solidFill>
                  <a:schemeClr val="accent3">
                    <a:lumMod val="25000"/>
                  </a:schemeClr>
                </a:solidFill>
                <a:latin typeface="Abadi" panose="020B0604020104020204" pitchFamily="34" charset="0"/>
              </a:rPr>
              <a:t>asc</a:t>
            </a:r>
            <a:r>
              <a:rPr lang="en-US" sz="2200" dirty="0">
                <a:solidFill>
                  <a:schemeClr val="accent3">
                    <a:lumMod val="25000"/>
                  </a:schemeClr>
                </a:solidFill>
                <a:latin typeface="Abadi" panose="020B0604020104020204" pitchFamily="34" charset="0"/>
              </a:rPr>
              <a:t> LIMIT 1</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graphicFrame>
        <p:nvGraphicFramePr>
          <p:cNvPr id="2" name="Táblázat 1">
            <a:extLst>
              <a:ext uri="{FF2B5EF4-FFF2-40B4-BE49-F238E27FC236}">
                <a16:creationId xmlns:a16="http://schemas.microsoft.com/office/drawing/2014/main" id="{E3B47416-3B85-D7BD-4122-766CDD2E1616}"/>
              </a:ext>
            </a:extLst>
          </p:cNvPr>
          <p:cNvGraphicFramePr>
            <a:graphicFrameLocks noGrp="1"/>
          </p:cNvGraphicFramePr>
          <p:nvPr/>
        </p:nvGraphicFramePr>
        <p:xfrm>
          <a:off x="838200" y="3635534"/>
          <a:ext cx="10515600" cy="731520"/>
        </p:xfrm>
        <a:graphic>
          <a:graphicData uri="http://schemas.openxmlformats.org/drawingml/2006/table">
            <a:tbl>
              <a:tblPr/>
              <a:tblGrid>
                <a:gridCol w="10515600">
                  <a:extLst>
                    <a:ext uri="{9D8B030D-6E8A-4147-A177-3AD203B41FA5}">
                      <a16:colId xmlns:a16="http://schemas.microsoft.com/office/drawing/2014/main" val="864171527"/>
                    </a:ext>
                  </a:extLst>
                </a:gridCol>
              </a:tblGrid>
              <a:tr h="0">
                <a:tc>
                  <a:txBody>
                    <a:bodyPr/>
                    <a:lstStyle/>
                    <a:p>
                      <a:pPr algn="r" fontAlgn="ctr"/>
                      <a:r>
                        <a:rPr lang="hu-HU" b="1">
                          <a:effectLst/>
                        </a:rPr>
                        <a:t>Date</a:t>
                      </a:r>
                    </a:p>
                  </a:txBody>
                  <a:tcPr anchor="ctr">
                    <a:lnL>
                      <a:noFill/>
                    </a:lnL>
                    <a:lnR>
                      <a:noFill/>
                    </a:lnR>
                    <a:lnT>
                      <a:noFill/>
                    </a:lnT>
                    <a:lnB>
                      <a:noFill/>
                    </a:lnB>
                    <a:noFill/>
                  </a:tcPr>
                </a:tc>
                <a:extLst>
                  <a:ext uri="{0D108BD9-81ED-4DB2-BD59-A6C34878D82A}">
                    <a16:rowId xmlns:a16="http://schemas.microsoft.com/office/drawing/2014/main" val="3444805392"/>
                  </a:ext>
                </a:extLst>
              </a:tr>
              <a:tr h="0">
                <a:tc>
                  <a:txBody>
                    <a:bodyPr/>
                    <a:lstStyle/>
                    <a:p>
                      <a:pPr algn="r" fontAlgn="ctr"/>
                      <a:r>
                        <a:rPr lang="hu-HU" dirty="0">
                          <a:effectLst/>
                        </a:rPr>
                        <a:t>2010-06-04</a:t>
                      </a:r>
                    </a:p>
                  </a:txBody>
                  <a:tcPr anchor="ctr">
                    <a:lnL>
                      <a:noFill/>
                    </a:lnL>
                    <a:lnR>
                      <a:noFill/>
                    </a:lnR>
                    <a:lnT>
                      <a:noFill/>
                    </a:lnT>
                    <a:lnB>
                      <a:noFill/>
                    </a:lnB>
                    <a:noFill/>
                  </a:tcPr>
                </a:tc>
                <a:extLst>
                  <a:ext uri="{0D108BD9-81ED-4DB2-BD59-A6C34878D82A}">
                    <a16:rowId xmlns:a16="http://schemas.microsoft.com/office/drawing/2014/main" val="2236137550"/>
                  </a:ext>
                </a:extLst>
              </a:tr>
            </a:tbl>
          </a:graphicData>
        </a:graphic>
      </p:graphicFrame>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names of boosters which have successfully landed on drone ship and had payload mass greater than 4000 but less than 6000</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a:t>
            </a:r>
            <a:r>
              <a:rPr lang="en-US" sz="2200" dirty="0" err="1">
                <a:solidFill>
                  <a:schemeClr val="accent3">
                    <a:lumMod val="25000"/>
                  </a:schemeClr>
                </a:solidFill>
                <a:latin typeface="Abadi" panose="020B0604020104020204" pitchFamily="34" charset="0"/>
              </a:rPr>
              <a:t>sql</a:t>
            </a:r>
            <a:r>
              <a:rPr lang="en-US" sz="2200" dirty="0">
                <a:solidFill>
                  <a:schemeClr val="accent3">
                    <a:lumMod val="25000"/>
                  </a:schemeClr>
                </a:solidFill>
                <a:latin typeface="Abadi" panose="020B0604020104020204" pitchFamily="34" charset="0"/>
              </a:rPr>
              <a:t> SELECT "</a:t>
            </a:r>
            <a:r>
              <a:rPr lang="en-US" sz="2200" dirty="0" err="1">
                <a:solidFill>
                  <a:schemeClr val="accent3">
                    <a:lumMod val="25000"/>
                  </a:schemeClr>
                </a:solidFill>
                <a:latin typeface="Abadi" panose="020B0604020104020204" pitchFamily="34" charset="0"/>
              </a:rPr>
              <a:t>Booster_Version</a:t>
            </a:r>
            <a:r>
              <a:rPr lang="en-US" sz="2200" dirty="0">
                <a:solidFill>
                  <a:schemeClr val="accent3">
                    <a:lumMod val="25000"/>
                  </a:schemeClr>
                </a:solidFill>
                <a:latin typeface="Abadi" panose="020B0604020104020204" pitchFamily="34" charset="0"/>
              </a:rPr>
              <a:t>" FROM SPACEXTABLE WHERE "</a:t>
            </a:r>
            <a:r>
              <a:rPr lang="en-US" sz="2200" dirty="0" err="1">
                <a:solidFill>
                  <a:schemeClr val="accent3">
                    <a:lumMod val="25000"/>
                  </a:schemeClr>
                </a:solidFill>
                <a:latin typeface="Abadi" panose="020B0604020104020204" pitchFamily="34" charset="0"/>
              </a:rPr>
              <a:t>Landing_Outcome</a:t>
            </a:r>
            <a:r>
              <a:rPr lang="en-US" sz="2200" dirty="0">
                <a:solidFill>
                  <a:schemeClr val="accent3">
                    <a:lumMod val="25000"/>
                  </a:schemeClr>
                </a:solidFill>
                <a:latin typeface="Abadi" panose="020B0604020104020204" pitchFamily="34" charset="0"/>
              </a:rPr>
              <a:t>" = 'Success (drone ship)' AND "PAYLOAD_MASS__KG_" BETWEEN 4000 AND 6000</a:t>
            </a: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graphicFrame>
        <p:nvGraphicFramePr>
          <p:cNvPr id="2" name="Táblázat 1">
            <a:extLst>
              <a:ext uri="{FF2B5EF4-FFF2-40B4-BE49-F238E27FC236}">
                <a16:creationId xmlns:a16="http://schemas.microsoft.com/office/drawing/2014/main" id="{059A4ADC-8E26-2776-2FA4-2873A955C5AA}"/>
              </a:ext>
            </a:extLst>
          </p:cNvPr>
          <p:cNvGraphicFramePr>
            <a:graphicFrameLocks noGrp="1"/>
          </p:cNvGraphicFramePr>
          <p:nvPr>
            <p:extLst>
              <p:ext uri="{D42A27DB-BD31-4B8C-83A1-F6EECF244321}">
                <p14:modId xmlns:p14="http://schemas.microsoft.com/office/powerpoint/2010/main" val="3079736367"/>
              </p:ext>
            </p:extLst>
          </p:nvPr>
        </p:nvGraphicFramePr>
        <p:xfrm>
          <a:off x="-1005114" y="4196773"/>
          <a:ext cx="10515600" cy="1828800"/>
        </p:xfrm>
        <a:graphic>
          <a:graphicData uri="http://schemas.openxmlformats.org/drawingml/2006/table">
            <a:tbl>
              <a:tblPr/>
              <a:tblGrid>
                <a:gridCol w="10515600">
                  <a:extLst>
                    <a:ext uri="{9D8B030D-6E8A-4147-A177-3AD203B41FA5}">
                      <a16:colId xmlns:a16="http://schemas.microsoft.com/office/drawing/2014/main" val="1838845553"/>
                    </a:ext>
                  </a:extLst>
                </a:gridCol>
              </a:tblGrid>
              <a:tr h="0">
                <a:tc>
                  <a:txBody>
                    <a:bodyPr/>
                    <a:lstStyle/>
                    <a:p>
                      <a:pPr algn="r" fontAlgn="ctr"/>
                      <a:r>
                        <a:rPr lang="hu-HU" b="1">
                          <a:effectLst/>
                        </a:rPr>
                        <a:t>Booster_Version</a:t>
                      </a:r>
                    </a:p>
                  </a:txBody>
                  <a:tcPr anchor="ctr">
                    <a:lnL>
                      <a:noFill/>
                    </a:lnL>
                    <a:lnR>
                      <a:noFill/>
                    </a:lnR>
                    <a:lnT>
                      <a:noFill/>
                    </a:lnT>
                    <a:lnB>
                      <a:noFill/>
                    </a:lnB>
                    <a:noFill/>
                  </a:tcPr>
                </a:tc>
                <a:extLst>
                  <a:ext uri="{0D108BD9-81ED-4DB2-BD59-A6C34878D82A}">
                    <a16:rowId xmlns:a16="http://schemas.microsoft.com/office/drawing/2014/main" val="1018999804"/>
                  </a:ext>
                </a:extLst>
              </a:tr>
              <a:tr h="0">
                <a:tc>
                  <a:txBody>
                    <a:bodyPr/>
                    <a:lstStyle/>
                    <a:p>
                      <a:pPr algn="r" fontAlgn="ctr"/>
                      <a:r>
                        <a:rPr lang="hu-HU">
                          <a:effectLst/>
                        </a:rPr>
                        <a:t>F9 FT B1022</a:t>
                      </a:r>
                    </a:p>
                  </a:txBody>
                  <a:tcPr anchor="ctr">
                    <a:lnL>
                      <a:noFill/>
                    </a:lnL>
                    <a:lnR>
                      <a:noFill/>
                    </a:lnR>
                    <a:lnT>
                      <a:noFill/>
                    </a:lnT>
                    <a:lnB>
                      <a:noFill/>
                    </a:lnB>
                    <a:noFill/>
                  </a:tcPr>
                </a:tc>
                <a:extLst>
                  <a:ext uri="{0D108BD9-81ED-4DB2-BD59-A6C34878D82A}">
                    <a16:rowId xmlns:a16="http://schemas.microsoft.com/office/drawing/2014/main" val="3630835231"/>
                  </a:ext>
                </a:extLst>
              </a:tr>
              <a:tr h="0">
                <a:tc>
                  <a:txBody>
                    <a:bodyPr/>
                    <a:lstStyle/>
                    <a:p>
                      <a:pPr algn="r" fontAlgn="ctr"/>
                      <a:r>
                        <a:rPr lang="hu-HU">
                          <a:effectLst/>
                        </a:rPr>
                        <a:t>F9 FT B1026</a:t>
                      </a:r>
                    </a:p>
                  </a:txBody>
                  <a:tcPr anchor="ctr">
                    <a:lnL>
                      <a:noFill/>
                    </a:lnL>
                    <a:lnR>
                      <a:noFill/>
                    </a:lnR>
                    <a:lnT>
                      <a:noFill/>
                    </a:lnT>
                    <a:lnB>
                      <a:noFill/>
                    </a:lnB>
                    <a:noFill/>
                  </a:tcPr>
                </a:tc>
                <a:extLst>
                  <a:ext uri="{0D108BD9-81ED-4DB2-BD59-A6C34878D82A}">
                    <a16:rowId xmlns:a16="http://schemas.microsoft.com/office/drawing/2014/main" val="1414596204"/>
                  </a:ext>
                </a:extLst>
              </a:tr>
              <a:tr h="0">
                <a:tc>
                  <a:txBody>
                    <a:bodyPr/>
                    <a:lstStyle/>
                    <a:p>
                      <a:pPr algn="r" fontAlgn="ctr"/>
                      <a:r>
                        <a:rPr lang="hu-HU">
                          <a:effectLst/>
                        </a:rPr>
                        <a:t>F9 FT B1021.2</a:t>
                      </a:r>
                    </a:p>
                  </a:txBody>
                  <a:tcPr anchor="ctr">
                    <a:lnL>
                      <a:noFill/>
                    </a:lnL>
                    <a:lnR>
                      <a:noFill/>
                    </a:lnR>
                    <a:lnT>
                      <a:noFill/>
                    </a:lnT>
                    <a:lnB>
                      <a:noFill/>
                    </a:lnB>
                    <a:noFill/>
                  </a:tcPr>
                </a:tc>
                <a:extLst>
                  <a:ext uri="{0D108BD9-81ED-4DB2-BD59-A6C34878D82A}">
                    <a16:rowId xmlns:a16="http://schemas.microsoft.com/office/drawing/2014/main" val="1906432443"/>
                  </a:ext>
                </a:extLst>
              </a:tr>
              <a:tr h="0">
                <a:tc>
                  <a:txBody>
                    <a:bodyPr/>
                    <a:lstStyle/>
                    <a:p>
                      <a:pPr algn="r" fontAlgn="ctr"/>
                      <a:r>
                        <a:rPr lang="hu-HU" dirty="0">
                          <a:effectLst/>
                        </a:rPr>
                        <a:t>F9 FT B1031.2</a:t>
                      </a:r>
                    </a:p>
                  </a:txBody>
                  <a:tcPr anchor="ctr">
                    <a:lnL>
                      <a:noFill/>
                    </a:lnL>
                    <a:lnR>
                      <a:noFill/>
                    </a:lnR>
                    <a:lnT>
                      <a:noFill/>
                    </a:lnT>
                    <a:lnB>
                      <a:noFill/>
                    </a:lnB>
                    <a:noFill/>
                  </a:tcPr>
                </a:tc>
                <a:extLst>
                  <a:ext uri="{0D108BD9-81ED-4DB2-BD59-A6C34878D82A}">
                    <a16:rowId xmlns:a16="http://schemas.microsoft.com/office/drawing/2014/main" val="1949682619"/>
                  </a:ext>
                </a:extLst>
              </a:tr>
            </a:tbl>
          </a:graphicData>
        </a:graphic>
      </p:graphicFrame>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2684972"/>
            <a:ext cx="4017889" cy="1039909"/>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4527704"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total number of successful and failure mission outcomes</a:t>
            </a:r>
          </a:p>
          <a:p>
            <a:pPr>
              <a:lnSpc>
                <a:spcPct val="100000"/>
              </a:lnSpc>
              <a:spcBef>
                <a:spcPts val="1400"/>
              </a:spcBef>
            </a:pPr>
            <a:r>
              <a:rPr lang="en-US" sz="2200" dirty="0">
                <a:solidFill>
                  <a:schemeClr val="accent3">
                    <a:lumMod val="25000"/>
                  </a:schemeClr>
                </a:solidFill>
                <a:latin typeface="Abadi" panose="020B0604020104020204" pitchFamily="34" charset="0"/>
              </a:rPr>
              <a:t>%</a:t>
            </a:r>
            <a:r>
              <a:rPr lang="en-US" sz="2200" dirty="0" err="1">
                <a:solidFill>
                  <a:schemeClr val="accent3">
                    <a:lumMod val="25000"/>
                  </a:schemeClr>
                </a:solidFill>
                <a:latin typeface="Abadi" panose="020B0604020104020204" pitchFamily="34" charset="0"/>
              </a:rPr>
              <a:t>sql</a:t>
            </a:r>
            <a:r>
              <a:rPr lang="en-US" sz="2200" dirty="0">
                <a:solidFill>
                  <a:schemeClr val="accent3">
                    <a:lumMod val="25000"/>
                  </a:schemeClr>
                </a:solidFill>
                <a:latin typeface="Abadi" panose="020B0604020104020204" pitchFamily="34" charset="0"/>
              </a:rPr>
              <a:t> SELECT "</a:t>
            </a:r>
            <a:r>
              <a:rPr lang="en-US" sz="2200" dirty="0" err="1">
                <a:solidFill>
                  <a:schemeClr val="accent3">
                    <a:lumMod val="25000"/>
                  </a:schemeClr>
                </a:solidFill>
                <a:latin typeface="Abadi" panose="020B0604020104020204" pitchFamily="34" charset="0"/>
              </a:rPr>
              <a:t>Landing_Outcome</a:t>
            </a:r>
            <a:r>
              <a:rPr lang="en-US" sz="2200" dirty="0">
                <a:solidFill>
                  <a:schemeClr val="accent3">
                    <a:lumMod val="25000"/>
                  </a:schemeClr>
                </a:solidFill>
                <a:latin typeface="Abadi" panose="020B0604020104020204" pitchFamily="34" charset="0"/>
              </a:rPr>
              <a:t>", COUNT("</a:t>
            </a:r>
            <a:r>
              <a:rPr lang="en-US" sz="2200" dirty="0" err="1">
                <a:solidFill>
                  <a:schemeClr val="accent3">
                    <a:lumMod val="25000"/>
                  </a:schemeClr>
                </a:solidFill>
                <a:latin typeface="Abadi" panose="020B0604020104020204" pitchFamily="34" charset="0"/>
              </a:rPr>
              <a:t>Landing_Outcome</a:t>
            </a:r>
            <a:r>
              <a:rPr lang="en-US" sz="2200" dirty="0">
                <a:solidFill>
                  <a:schemeClr val="accent3">
                    <a:lumMod val="25000"/>
                  </a:schemeClr>
                </a:solidFill>
                <a:latin typeface="Abadi" panose="020B0604020104020204" pitchFamily="34" charset="0"/>
              </a:rPr>
              <a:t>") FROM SPACEXTABLE GROUP BY "</a:t>
            </a:r>
            <a:r>
              <a:rPr lang="en-US" sz="2200" dirty="0" err="1">
                <a:solidFill>
                  <a:schemeClr val="accent3">
                    <a:lumMod val="25000"/>
                  </a:schemeClr>
                </a:solidFill>
                <a:latin typeface="Abadi" panose="020B0604020104020204" pitchFamily="34" charset="0"/>
              </a:rPr>
              <a:t>Landing_Outcome</a:t>
            </a:r>
            <a:r>
              <a:rPr lang="en-US" sz="2200" dirty="0">
                <a:solidFill>
                  <a:schemeClr val="accent3">
                    <a:lumMod val="25000"/>
                  </a:schemeClr>
                </a:solidFill>
                <a:latin typeface="Abadi" panose="020B0604020104020204" pitchFamily="34" charset="0"/>
              </a:rPr>
              <a:t>"</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graphicFrame>
        <p:nvGraphicFramePr>
          <p:cNvPr id="2" name="Táblázat 1">
            <a:extLst>
              <a:ext uri="{FF2B5EF4-FFF2-40B4-BE49-F238E27FC236}">
                <a16:creationId xmlns:a16="http://schemas.microsoft.com/office/drawing/2014/main" id="{D769D432-C65B-0660-5C31-DFAE06B69425}"/>
              </a:ext>
            </a:extLst>
          </p:cNvPr>
          <p:cNvGraphicFramePr>
            <a:graphicFrameLocks noGrp="1"/>
          </p:cNvGraphicFramePr>
          <p:nvPr>
            <p:extLst>
              <p:ext uri="{D42A27DB-BD31-4B8C-83A1-F6EECF244321}">
                <p14:modId xmlns:p14="http://schemas.microsoft.com/office/powerpoint/2010/main" val="3761482600"/>
              </p:ext>
            </p:extLst>
          </p:nvPr>
        </p:nvGraphicFramePr>
        <p:xfrm>
          <a:off x="4097846" y="1797299"/>
          <a:ext cx="6888940" cy="4379664"/>
        </p:xfrm>
        <a:graphic>
          <a:graphicData uri="http://schemas.openxmlformats.org/drawingml/2006/table">
            <a:tbl>
              <a:tblPr/>
              <a:tblGrid>
                <a:gridCol w="3444470">
                  <a:extLst>
                    <a:ext uri="{9D8B030D-6E8A-4147-A177-3AD203B41FA5}">
                      <a16:colId xmlns:a16="http://schemas.microsoft.com/office/drawing/2014/main" val="2107106432"/>
                    </a:ext>
                  </a:extLst>
                </a:gridCol>
                <a:gridCol w="3444470">
                  <a:extLst>
                    <a:ext uri="{9D8B030D-6E8A-4147-A177-3AD203B41FA5}">
                      <a16:colId xmlns:a16="http://schemas.microsoft.com/office/drawing/2014/main" val="2300518124"/>
                    </a:ext>
                  </a:extLst>
                </a:gridCol>
              </a:tblGrid>
              <a:tr h="240156">
                <a:tc>
                  <a:txBody>
                    <a:bodyPr/>
                    <a:lstStyle/>
                    <a:p>
                      <a:pPr algn="r" fontAlgn="ctr"/>
                      <a:r>
                        <a:rPr lang="hu-HU" sz="1800" b="1">
                          <a:effectLst/>
                        </a:rPr>
                        <a:t>Landing_Outcome</a:t>
                      </a:r>
                    </a:p>
                  </a:txBody>
                  <a:tcPr marL="90653" marR="90653" marT="45326" marB="45326" anchor="ctr">
                    <a:lnL>
                      <a:noFill/>
                    </a:lnL>
                    <a:lnR>
                      <a:noFill/>
                    </a:lnR>
                    <a:lnT>
                      <a:noFill/>
                    </a:lnT>
                    <a:lnB>
                      <a:noFill/>
                    </a:lnB>
                    <a:noFill/>
                  </a:tcPr>
                </a:tc>
                <a:tc>
                  <a:txBody>
                    <a:bodyPr/>
                    <a:lstStyle/>
                    <a:p>
                      <a:pPr algn="r" fontAlgn="ctr"/>
                      <a:r>
                        <a:rPr lang="hu-HU" sz="1800" b="1">
                          <a:effectLst/>
                        </a:rPr>
                        <a:t>COUNT("Landing_Outcome")</a:t>
                      </a:r>
                    </a:p>
                  </a:txBody>
                  <a:tcPr marL="90653" marR="90653" marT="45326" marB="45326" anchor="ctr">
                    <a:lnL>
                      <a:noFill/>
                    </a:lnL>
                    <a:lnR>
                      <a:noFill/>
                    </a:lnR>
                    <a:lnT>
                      <a:noFill/>
                    </a:lnT>
                    <a:lnB>
                      <a:noFill/>
                    </a:lnB>
                    <a:noFill/>
                  </a:tcPr>
                </a:tc>
                <a:extLst>
                  <a:ext uri="{0D108BD9-81ED-4DB2-BD59-A6C34878D82A}">
                    <a16:rowId xmlns:a16="http://schemas.microsoft.com/office/drawing/2014/main" val="2926358850"/>
                  </a:ext>
                </a:extLst>
              </a:tr>
              <a:tr h="240156">
                <a:tc>
                  <a:txBody>
                    <a:bodyPr/>
                    <a:lstStyle/>
                    <a:p>
                      <a:pPr algn="r" fontAlgn="ctr"/>
                      <a:r>
                        <a:rPr lang="hu-HU" sz="1800">
                          <a:effectLst/>
                        </a:rPr>
                        <a:t>Controlled (ocean)</a:t>
                      </a:r>
                    </a:p>
                  </a:txBody>
                  <a:tcPr marL="90653" marR="90653" marT="45326" marB="45326" anchor="ctr">
                    <a:lnL>
                      <a:noFill/>
                    </a:lnL>
                    <a:lnR>
                      <a:noFill/>
                    </a:lnR>
                    <a:lnT>
                      <a:noFill/>
                    </a:lnT>
                    <a:lnB>
                      <a:noFill/>
                    </a:lnB>
                    <a:noFill/>
                  </a:tcPr>
                </a:tc>
                <a:tc>
                  <a:txBody>
                    <a:bodyPr/>
                    <a:lstStyle/>
                    <a:p>
                      <a:pPr algn="r" fontAlgn="ctr"/>
                      <a:r>
                        <a:rPr lang="hu-HU" sz="1800">
                          <a:effectLst/>
                        </a:rPr>
                        <a:t>5</a:t>
                      </a:r>
                    </a:p>
                  </a:txBody>
                  <a:tcPr marL="90653" marR="90653" marT="45326" marB="45326" anchor="ctr">
                    <a:lnL>
                      <a:noFill/>
                    </a:lnL>
                    <a:lnR>
                      <a:noFill/>
                    </a:lnR>
                    <a:lnT>
                      <a:noFill/>
                    </a:lnT>
                    <a:lnB>
                      <a:noFill/>
                    </a:lnB>
                    <a:noFill/>
                  </a:tcPr>
                </a:tc>
                <a:extLst>
                  <a:ext uri="{0D108BD9-81ED-4DB2-BD59-A6C34878D82A}">
                    <a16:rowId xmlns:a16="http://schemas.microsoft.com/office/drawing/2014/main" val="739350360"/>
                  </a:ext>
                </a:extLst>
              </a:tr>
              <a:tr h="240156">
                <a:tc>
                  <a:txBody>
                    <a:bodyPr/>
                    <a:lstStyle/>
                    <a:p>
                      <a:pPr algn="r" fontAlgn="ctr"/>
                      <a:r>
                        <a:rPr lang="hu-HU" sz="1800">
                          <a:effectLst/>
                        </a:rPr>
                        <a:t>Failure</a:t>
                      </a:r>
                    </a:p>
                  </a:txBody>
                  <a:tcPr marL="90653" marR="90653" marT="45326" marB="45326" anchor="ctr">
                    <a:lnL>
                      <a:noFill/>
                    </a:lnL>
                    <a:lnR>
                      <a:noFill/>
                    </a:lnR>
                    <a:lnT>
                      <a:noFill/>
                    </a:lnT>
                    <a:lnB>
                      <a:noFill/>
                    </a:lnB>
                    <a:noFill/>
                  </a:tcPr>
                </a:tc>
                <a:tc>
                  <a:txBody>
                    <a:bodyPr/>
                    <a:lstStyle/>
                    <a:p>
                      <a:pPr algn="r" fontAlgn="ctr"/>
                      <a:r>
                        <a:rPr lang="hu-HU" sz="1800">
                          <a:effectLst/>
                        </a:rPr>
                        <a:t>3</a:t>
                      </a:r>
                    </a:p>
                  </a:txBody>
                  <a:tcPr marL="90653" marR="90653" marT="45326" marB="45326" anchor="ctr">
                    <a:lnL>
                      <a:noFill/>
                    </a:lnL>
                    <a:lnR>
                      <a:noFill/>
                    </a:lnR>
                    <a:lnT>
                      <a:noFill/>
                    </a:lnT>
                    <a:lnB>
                      <a:noFill/>
                    </a:lnB>
                    <a:noFill/>
                  </a:tcPr>
                </a:tc>
                <a:extLst>
                  <a:ext uri="{0D108BD9-81ED-4DB2-BD59-A6C34878D82A}">
                    <a16:rowId xmlns:a16="http://schemas.microsoft.com/office/drawing/2014/main" val="3079925254"/>
                  </a:ext>
                </a:extLst>
              </a:tr>
              <a:tr h="240156">
                <a:tc>
                  <a:txBody>
                    <a:bodyPr/>
                    <a:lstStyle/>
                    <a:p>
                      <a:pPr algn="r" fontAlgn="ctr"/>
                      <a:r>
                        <a:rPr lang="hu-HU" sz="1800">
                          <a:effectLst/>
                        </a:rPr>
                        <a:t>Failure (drone ship)</a:t>
                      </a:r>
                    </a:p>
                  </a:txBody>
                  <a:tcPr marL="90653" marR="90653" marT="45326" marB="45326" anchor="ctr">
                    <a:lnL>
                      <a:noFill/>
                    </a:lnL>
                    <a:lnR>
                      <a:noFill/>
                    </a:lnR>
                    <a:lnT>
                      <a:noFill/>
                    </a:lnT>
                    <a:lnB>
                      <a:noFill/>
                    </a:lnB>
                    <a:noFill/>
                  </a:tcPr>
                </a:tc>
                <a:tc>
                  <a:txBody>
                    <a:bodyPr/>
                    <a:lstStyle/>
                    <a:p>
                      <a:pPr algn="r" fontAlgn="ctr"/>
                      <a:r>
                        <a:rPr lang="hu-HU" sz="1800">
                          <a:effectLst/>
                        </a:rPr>
                        <a:t>5</a:t>
                      </a:r>
                    </a:p>
                  </a:txBody>
                  <a:tcPr marL="90653" marR="90653" marT="45326" marB="45326" anchor="ctr">
                    <a:lnL>
                      <a:noFill/>
                    </a:lnL>
                    <a:lnR>
                      <a:noFill/>
                    </a:lnR>
                    <a:lnT>
                      <a:noFill/>
                    </a:lnT>
                    <a:lnB>
                      <a:noFill/>
                    </a:lnB>
                    <a:noFill/>
                  </a:tcPr>
                </a:tc>
                <a:extLst>
                  <a:ext uri="{0D108BD9-81ED-4DB2-BD59-A6C34878D82A}">
                    <a16:rowId xmlns:a16="http://schemas.microsoft.com/office/drawing/2014/main" val="2107312441"/>
                  </a:ext>
                </a:extLst>
              </a:tr>
              <a:tr h="240156">
                <a:tc>
                  <a:txBody>
                    <a:bodyPr/>
                    <a:lstStyle/>
                    <a:p>
                      <a:pPr algn="r" fontAlgn="ctr"/>
                      <a:r>
                        <a:rPr lang="hu-HU" sz="1800">
                          <a:effectLst/>
                        </a:rPr>
                        <a:t>Failure (parachute)</a:t>
                      </a:r>
                    </a:p>
                  </a:txBody>
                  <a:tcPr marL="90653" marR="90653" marT="45326" marB="45326" anchor="ctr">
                    <a:lnL>
                      <a:noFill/>
                    </a:lnL>
                    <a:lnR>
                      <a:noFill/>
                    </a:lnR>
                    <a:lnT>
                      <a:noFill/>
                    </a:lnT>
                    <a:lnB>
                      <a:noFill/>
                    </a:lnB>
                    <a:noFill/>
                  </a:tcPr>
                </a:tc>
                <a:tc>
                  <a:txBody>
                    <a:bodyPr/>
                    <a:lstStyle/>
                    <a:p>
                      <a:pPr algn="r" fontAlgn="ctr"/>
                      <a:r>
                        <a:rPr lang="hu-HU" sz="1800">
                          <a:effectLst/>
                        </a:rPr>
                        <a:t>2</a:t>
                      </a:r>
                    </a:p>
                  </a:txBody>
                  <a:tcPr marL="90653" marR="90653" marT="45326" marB="45326" anchor="ctr">
                    <a:lnL>
                      <a:noFill/>
                    </a:lnL>
                    <a:lnR>
                      <a:noFill/>
                    </a:lnR>
                    <a:lnT>
                      <a:noFill/>
                    </a:lnT>
                    <a:lnB>
                      <a:noFill/>
                    </a:lnB>
                    <a:noFill/>
                  </a:tcPr>
                </a:tc>
                <a:extLst>
                  <a:ext uri="{0D108BD9-81ED-4DB2-BD59-A6C34878D82A}">
                    <a16:rowId xmlns:a16="http://schemas.microsoft.com/office/drawing/2014/main" val="2327681189"/>
                  </a:ext>
                </a:extLst>
              </a:tr>
              <a:tr h="240156">
                <a:tc>
                  <a:txBody>
                    <a:bodyPr/>
                    <a:lstStyle/>
                    <a:p>
                      <a:pPr algn="r" fontAlgn="ctr"/>
                      <a:r>
                        <a:rPr lang="hu-HU" sz="1800">
                          <a:effectLst/>
                        </a:rPr>
                        <a:t>No attempt</a:t>
                      </a:r>
                    </a:p>
                  </a:txBody>
                  <a:tcPr marL="90653" marR="90653" marT="45326" marB="45326" anchor="ctr">
                    <a:lnL>
                      <a:noFill/>
                    </a:lnL>
                    <a:lnR>
                      <a:noFill/>
                    </a:lnR>
                    <a:lnT>
                      <a:noFill/>
                    </a:lnT>
                    <a:lnB>
                      <a:noFill/>
                    </a:lnB>
                    <a:noFill/>
                  </a:tcPr>
                </a:tc>
                <a:tc>
                  <a:txBody>
                    <a:bodyPr/>
                    <a:lstStyle/>
                    <a:p>
                      <a:pPr algn="r" fontAlgn="ctr"/>
                      <a:r>
                        <a:rPr lang="hu-HU" sz="1800">
                          <a:effectLst/>
                        </a:rPr>
                        <a:t>21</a:t>
                      </a:r>
                    </a:p>
                  </a:txBody>
                  <a:tcPr marL="90653" marR="90653" marT="45326" marB="45326" anchor="ctr">
                    <a:lnL>
                      <a:noFill/>
                    </a:lnL>
                    <a:lnR>
                      <a:noFill/>
                    </a:lnR>
                    <a:lnT>
                      <a:noFill/>
                    </a:lnT>
                    <a:lnB>
                      <a:noFill/>
                    </a:lnB>
                    <a:noFill/>
                  </a:tcPr>
                </a:tc>
                <a:extLst>
                  <a:ext uri="{0D108BD9-81ED-4DB2-BD59-A6C34878D82A}">
                    <a16:rowId xmlns:a16="http://schemas.microsoft.com/office/drawing/2014/main" val="1317931919"/>
                  </a:ext>
                </a:extLst>
              </a:tr>
              <a:tr h="240156">
                <a:tc>
                  <a:txBody>
                    <a:bodyPr/>
                    <a:lstStyle/>
                    <a:p>
                      <a:pPr algn="r" fontAlgn="ctr"/>
                      <a:r>
                        <a:rPr lang="hu-HU" sz="1800">
                          <a:effectLst/>
                        </a:rPr>
                        <a:t>No attempt</a:t>
                      </a:r>
                    </a:p>
                  </a:txBody>
                  <a:tcPr marL="90653" marR="90653" marT="45326" marB="45326" anchor="ctr">
                    <a:lnL>
                      <a:noFill/>
                    </a:lnL>
                    <a:lnR>
                      <a:noFill/>
                    </a:lnR>
                    <a:lnT>
                      <a:noFill/>
                    </a:lnT>
                    <a:lnB>
                      <a:noFill/>
                    </a:lnB>
                    <a:noFill/>
                  </a:tcPr>
                </a:tc>
                <a:tc>
                  <a:txBody>
                    <a:bodyPr/>
                    <a:lstStyle/>
                    <a:p>
                      <a:pPr algn="r" fontAlgn="ctr"/>
                      <a:r>
                        <a:rPr lang="hu-HU" sz="1800">
                          <a:effectLst/>
                        </a:rPr>
                        <a:t>1</a:t>
                      </a:r>
                    </a:p>
                  </a:txBody>
                  <a:tcPr marL="90653" marR="90653" marT="45326" marB="45326" anchor="ctr">
                    <a:lnL>
                      <a:noFill/>
                    </a:lnL>
                    <a:lnR>
                      <a:noFill/>
                    </a:lnR>
                    <a:lnT>
                      <a:noFill/>
                    </a:lnT>
                    <a:lnB>
                      <a:noFill/>
                    </a:lnB>
                    <a:noFill/>
                  </a:tcPr>
                </a:tc>
                <a:extLst>
                  <a:ext uri="{0D108BD9-81ED-4DB2-BD59-A6C34878D82A}">
                    <a16:rowId xmlns:a16="http://schemas.microsoft.com/office/drawing/2014/main" val="3473351691"/>
                  </a:ext>
                </a:extLst>
              </a:tr>
              <a:tr h="240156">
                <a:tc>
                  <a:txBody>
                    <a:bodyPr/>
                    <a:lstStyle/>
                    <a:p>
                      <a:pPr algn="r" fontAlgn="ctr"/>
                      <a:r>
                        <a:rPr lang="hu-HU" sz="1800">
                          <a:effectLst/>
                        </a:rPr>
                        <a:t>Precluded (drone ship)</a:t>
                      </a:r>
                    </a:p>
                  </a:txBody>
                  <a:tcPr marL="90653" marR="90653" marT="45326" marB="45326" anchor="ctr">
                    <a:lnL>
                      <a:noFill/>
                    </a:lnL>
                    <a:lnR>
                      <a:noFill/>
                    </a:lnR>
                    <a:lnT>
                      <a:noFill/>
                    </a:lnT>
                    <a:lnB>
                      <a:noFill/>
                    </a:lnB>
                    <a:noFill/>
                  </a:tcPr>
                </a:tc>
                <a:tc>
                  <a:txBody>
                    <a:bodyPr/>
                    <a:lstStyle/>
                    <a:p>
                      <a:pPr algn="r" fontAlgn="ctr"/>
                      <a:r>
                        <a:rPr lang="hu-HU" sz="1800">
                          <a:effectLst/>
                        </a:rPr>
                        <a:t>1</a:t>
                      </a:r>
                    </a:p>
                  </a:txBody>
                  <a:tcPr marL="90653" marR="90653" marT="45326" marB="45326" anchor="ctr">
                    <a:lnL>
                      <a:noFill/>
                    </a:lnL>
                    <a:lnR>
                      <a:noFill/>
                    </a:lnR>
                    <a:lnT>
                      <a:noFill/>
                    </a:lnT>
                    <a:lnB>
                      <a:noFill/>
                    </a:lnB>
                    <a:noFill/>
                  </a:tcPr>
                </a:tc>
                <a:extLst>
                  <a:ext uri="{0D108BD9-81ED-4DB2-BD59-A6C34878D82A}">
                    <a16:rowId xmlns:a16="http://schemas.microsoft.com/office/drawing/2014/main" val="2806648032"/>
                  </a:ext>
                </a:extLst>
              </a:tr>
              <a:tr h="240156">
                <a:tc>
                  <a:txBody>
                    <a:bodyPr/>
                    <a:lstStyle/>
                    <a:p>
                      <a:pPr algn="r" fontAlgn="ctr"/>
                      <a:r>
                        <a:rPr lang="hu-HU" sz="1800">
                          <a:effectLst/>
                        </a:rPr>
                        <a:t>Success</a:t>
                      </a:r>
                    </a:p>
                  </a:txBody>
                  <a:tcPr marL="90653" marR="90653" marT="45326" marB="45326" anchor="ctr">
                    <a:lnL>
                      <a:noFill/>
                    </a:lnL>
                    <a:lnR>
                      <a:noFill/>
                    </a:lnR>
                    <a:lnT>
                      <a:noFill/>
                    </a:lnT>
                    <a:lnB>
                      <a:noFill/>
                    </a:lnB>
                    <a:noFill/>
                  </a:tcPr>
                </a:tc>
                <a:tc>
                  <a:txBody>
                    <a:bodyPr/>
                    <a:lstStyle/>
                    <a:p>
                      <a:pPr algn="r" fontAlgn="ctr"/>
                      <a:r>
                        <a:rPr lang="hu-HU" sz="1800">
                          <a:effectLst/>
                        </a:rPr>
                        <a:t>38</a:t>
                      </a:r>
                    </a:p>
                  </a:txBody>
                  <a:tcPr marL="90653" marR="90653" marT="45326" marB="45326" anchor="ctr">
                    <a:lnL>
                      <a:noFill/>
                    </a:lnL>
                    <a:lnR>
                      <a:noFill/>
                    </a:lnR>
                    <a:lnT>
                      <a:noFill/>
                    </a:lnT>
                    <a:lnB>
                      <a:noFill/>
                    </a:lnB>
                    <a:noFill/>
                  </a:tcPr>
                </a:tc>
                <a:extLst>
                  <a:ext uri="{0D108BD9-81ED-4DB2-BD59-A6C34878D82A}">
                    <a16:rowId xmlns:a16="http://schemas.microsoft.com/office/drawing/2014/main" val="2271672640"/>
                  </a:ext>
                </a:extLst>
              </a:tr>
              <a:tr h="240156">
                <a:tc>
                  <a:txBody>
                    <a:bodyPr/>
                    <a:lstStyle/>
                    <a:p>
                      <a:pPr algn="r" fontAlgn="ctr"/>
                      <a:r>
                        <a:rPr lang="hu-HU" sz="1800">
                          <a:effectLst/>
                        </a:rPr>
                        <a:t>Success (drone ship)</a:t>
                      </a:r>
                    </a:p>
                  </a:txBody>
                  <a:tcPr marL="90653" marR="90653" marT="45326" marB="45326" anchor="ctr">
                    <a:lnL>
                      <a:noFill/>
                    </a:lnL>
                    <a:lnR>
                      <a:noFill/>
                    </a:lnR>
                    <a:lnT>
                      <a:noFill/>
                    </a:lnT>
                    <a:lnB>
                      <a:noFill/>
                    </a:lnB>
                    <a:noFill/>
                  </a:tcPr>
                </a:tc>
                <a:tc>
                  <a:txBody>
                    <a:bodyPr/>
                    <a:lstStyle/>
                    <a:p>
                      <a:pPr algn="r" fontAlgn="ctr"/>
                      <a:r>
                        <a:rPr lang="hu-HU" sz="1800">
                          <a:effectLst/>
                        </a:rPr>
                        <a:t>14</a:t>
                      </a:r>
                    </a:p>
                  </a:txBody>
                  <a:tcPr marL="90653" marR="90653" marT="45326" marB="45326" anchor="ctr">
                    <a:lnL>
                      <a:noFill/>
                    </a:lnL>
                    <a:lnR>
                      <a:noFill/>
                    </a:lnR>
                    <a:lnT>
                      <a:noFill/>
                    </a:lnT>
                    <a:lnB>
                      <a:noFill/>
                    </a:lnB>
                    <a:noFill/>
                  </a:tcPr>
                </a:tc>
                <a:extLst>
                  <a:ext uri="{0D108BD9-81ED-4DB2-BD59-A6C34878D82A}">
                    <a16:rowId xmlns:a16="http://schemas.microsoft.com/office/drawing/2014/main" val="1210654557"/>
                  </a:ext>
                </a:extLst>
              </a:tr>
              <a:tr h="240156">
                <a:tc>
                  <a:txBody>
                    <a:bodyPr/>
                    <a:lstStyle/>
                    <a:p>
                      <a:pPr algn="r" fontAlgn="ctr"/>
                      <a:r>
                        <a:rPr lang="hu-HU" sz="1800">
                          <a:effectLst/>
                        </a:rPr>
                        <a:t>Success (ground pad)</a:t>
                      </a:r>
                    </a:p>
                  </a:txBody>
                  <a:tcPr marL="90653" marR="90653" marT="45326" marB="45326" anchor="ctr">
                    <a:lnL>
                      <a:noFill/>
                    </a:lnL>
                    <a:lnR>
                      <a:noFill/>
                    </a:lnR>
                    <a:lnT>
                      <a:noFill/>
                    </a:lnT>
                    <a:lnB>
                      <a:noFill/>
                    </a:lnB>
                    <a:noFill/>
                  </a:tcPr>
                </a:tc>
                <a:tc>
                  <a:txBody>
                    <a:bodyPr/>
                    <a:lstStyle/>
                    <a:p>
                      <a:pPr algn="r" fontAlgn="ctr"/>
                      <a:r>
                        <a:rPr lang="hu-HU" sz="1800">
                          <a:effectLst/>
                        </a:rPr>
                        <a:t>9</a:t>
                      </a:r>
                    </a:p>
                  </a:txBody>
                  <a:tcPr marL="90653" marR="90653" marT="45326" marB="45326" anchor="ctr">
                    <a:lnL>
                      <a:noFill/>
                    </a:lnL>
                    <a:lnR>
                      <a:noFill/>
                    </a:lnR>
                    <a:lnT>
                      <a:noFill/>
                    </a:lnT>
                    <a:lnB>
                      <a:noFill/>
                    </a:lnB>
                    <a:noFill/>
                  </a:tcPr>
                </a:tc>
                <a:extLst>
                  <a:ext uri="{0D108BD9-81ED-4DB2-BD59-A6C34878D82A}">
                    <a16:rowId xmlns:a16="http://schemas.microsoft.com/office/drawing/2014/main" val="572728851"/>
                  </a:ext>
                </a:extLst>
              </a:tr>
              <a:tr h="240156">
                <a:tc>
                  <a:txBody>
                    <a:bodyPr/>
                    <a:lstStyle/>
                    <a:p>
                      <a:pPr algn="r" fontAlgn="ctr"/>
                      <a:r>
                        <a:rPr lang="hu-HU" sz="1800">
                          <a:effectLst/>
                        </a:rPr>
                        <a:t>Uncontrolled (ocean)</a:t>
                      </a:r>
                    </a:p>
                  </a:txBody>
                  <a:tcPr marL="90653" marR="90653" marT="45326" marB="45326" anchor="ctr">
                    <a:lnL>
                      <a:noFill/>
                    </a:lnL>
                    <a:lnR>
                      <a:noFill/>
                    </a:lnR>
                    <a:lnT>
                      <a:noFill/>
                    </a:lnT>
                    <a:lnB>
                      <a:noFill/>
                    </a:lnB>
                    <a:noFill/>
                  </a:tcPr>
                </a:tc>
                <a:tc>
                  <a:txBody>
                    <a:bodyPr/>
                    <a:lstStyle/>
                    <a:p>
                      <a:pPr algn="r" fontAlgn="ctr"/>
                      <a:r>
                        <a:rPr lang="hu-HU" sz="1800" dirty="0">
                          <a:effectLst/>
                        </a:rPr>
                        <a:t>2</a:t>
                      </a:r>
                    </a:p>
                  </a:txBody>
                  <a:tcPr marL="90653" marR="90653" marT="45326" marB="45326" anchor="ctr">
                    <a:lnL>
                      <a:noFill/>
                    </a:lnL>
                    <a:lnR>
                      <a:noFill/>
                    </a:lnR>
                    <a:lnT>
                      <a:noFill/>
                    </a:lnT>
                    <a:lnB>
                      <a:noFill/>
                    </a:lnB>
                    <a:noFill/>
                  </a:tcPr>
                </a:tc>
                <a:extLst>
                  <a:ext uri="{0D108BD9-81ED-4DB2-BD59-A6C34878D82A}">
                    <a16:rowId xmlns:a16="http://schemas.microsoft.com/office/drawing/2014/main" val="2714368377"/>
                  </a:ext>
                </a:extLst>
              </a:tr>
            </a:tbl>
          </a:graphicData>
        </a:graphic>
      </p:graphicFrame>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4872794"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List the names of the booster which have carried the maximum payload mass</a:t>
            </a:r>
          </a:p>
          <a:p>
            <a:pPr>
              <a:lnSpc>
                <a:spcPct val="100000"/>
              </a:lnSpc>
              <a:spcBef>
                <a:spcPts val="1400"/>
              </a:spcBef>
            </a:pPr>
            <a:r>
              <a:rPr lang="en-US" sz="2200" dirty="0">
                <a:solidFill>
                  <a:schemeClr val="accent3">
                    <a:lumMod val="25000"/>
                  </a:schemeClr>
                </a:solidFill>
                <a:latin typeface="Abadi" panose="020B0604020104020204" pitchFamily="34" charset="0"/>
              </a:rPr>
              <a:t>%</a:t>
            </a:r>
            <a:r>
              <a:rPr lang="en-US" sz="2200" dirty="0" err="1">
                <a:solidFill>
                  <a:schemeClr val="accent3">
                    <a:lumMod val="25000"/>
                  </a:schemeClr>
                </a:solidFill>
                <a:latin typeface="Abadi" panose="020B0604020104020204" pitchFamily="34" charset="0"/>
              </a:rPr>
              <a:t>sql</a:t>
            </a:r>
            <a:r>
              <a:rPr lang="en-US" sz="2200" dirty="0">
                <a:solidFill>
                  <a:schemeClr val="accent3">
                    <a:lumMod val="25000"/>
                  </a:schemeClr>
                </a:solidFill>
                <a:latin typeface="Abadi" panose="020B0604020104020204" pitchFamily="34" charset="0"/>
              </a:rPr>
              <a:t> SELECT * FROM SPACEXTABLE WHERE "PAYLOAD_MASS__KG_" = (SELECT MAX("PAYLOAD_MASS__KG_")FROM SPACEXTABLE)</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graphicFrame>
        <p:nvGraphicFramePr>
          <p:cNvPr id="2" name="Táblázat 1">
            <a:extLst>
              <a:ext uri="{FF2B5EF4-FFF2-40B4-BE49-F238E27FC236}">
                <a16:creationId xmlns:a16="http://schemas.microsoft.com/office/drawing/2014/main" id="{A1CD99C4-B23C-E692-9627-33899C2A8BE5}"/>
              </a:ext>
            </a:extLst>
          </p:cNvPr>
          <p:cNvGraphicFramePr>
            <a:graphicFrameLocks noGrp="1"/>
          </p:cNvGraphicFramePr>
          <p:nvPr>
            <p:extLst>
              <p:ext uri="{D42A27DB-BD31-4B8C-83A1-F6EECF244321}">
                <p14:modId xmlns:p14="http://schemas.microsoft.com/office/powerpoint/2010/main" val="639581921"/>
              </p:ext>
            </p:extLst>
          </p:nvPr>
        </p:nvGraphicFramePr>
        <p:xfrm>
          <a:off x="5642804" y="1364075"/>
          <a:ext cx="6137290" cy="4847803"/>
        </p:xfrm>
        <a:graphic>
          <a:graphicData uri="http://schemas.openxmlformats.org/drawingml/2006/table">
            <a:tbl>
              <a:tblPr/>
              <a:tblGrid>
                <a:gridCol w="613729">
                  <a:extLst>
                    <a:ext uri="{9D8B030D-6E8A-4147-A177-3AD203B41FA5}">
                      <a16:colId xmlns:a16="http://schemas.microsoft.com/office/drawing/2014/main" val="321974286"/>
                    </a:ext>
                  </a:extLst>
                </a:gridCol>
                <a:gridCol w="613729">
                  <a:extLst>
                    <a:ext uri="{9D8B030D-6E8A-4147-A177-3AD203B41FA5}">
                      <a16:colId xmlns:a16="http://schemas.microsoft.com/office/drawing/2014/main" val="466902197"/>
                    </a:ext>
                  </a:extLst>
                </a:gridCol>
                <a:gridCol w="613729">
                  <a:extLst>
                    <a:ext uri="{9D8B030D-6E8A-4147-A177-3AD203B41FA5}">
                      <a16:colId xmlns:a16="http://schemas.microsoft.com/office/drawing/2014/main" val="1989583400"/>
                    </a:ext>
                  </a:extLst>
                </a:gridCol>
                <a:gridCol w="613729">
                  <a:extLst>
                    <a:ext uri="{9D8B030D-6E8A-4147-A177-3AD203B41FA5}">
                      <a16:colId xmlns:a16="http://schemas.microsoft.com/office/drawing/2014/main" val="4023297096"/>
                    </a:ext>
                  </a:extLst>
                </a:gridCol>
                <a:gridCol w="613729">
                  <a:extLst>
                    <a:ext uri="{9D8B030D-6E8A-4147-A177-3AD203B41FA5}">
                      <a16:colId xmlns:a16="http://schemas.microsoft.com/office/drawing/2014/main" val="1204523778"/>
                    </a:ext>
                  </a:extLst>
                </a:gridCol>
                <a:gridCol w="613729">
                  <a:extLst>
                    <a:ext uri="{9D8B030D-6E8A-4147-A177-3AD203B41FA5}">
                      <a16:colId xmlns:a16="http://schemas.microsoft.com/office/drawing/2014/main" val="3277784649"/>
                    </a:ext>
                  </a:extLst>
                </a:gridCol>
                <a:gridCol w="613729">
                  <a:extLst>
                    <a:ext uri="{9D8B030D-6E8A-4147-A177-3AD203B41FA5}">
                      <a16:colId xmlns:a16="http://schemas.microsoft.com/office/drawing/2014/main" val="3479327413"/>
                    </a:ext>
                  </a:extLst>
                </a:gridCol>
                <a:gridCol w="613729">
                  <a:extLst>
                    <a:ext uri="{9D8B030D-6E8A-4147-A177-3AD203B41FA5}">
                      <a16:colId xmlns:a16="http://schemas.microsoft.com/office/drawing/2014/main" val="4207030051"/>
                    </a:ext>
                  </a:extLst>
                </a:gridCol>
                <a:gridCol w="613729">
                  <a:extLst>
                    <a:ext uri="{9D8B030D-6E8A-4147-A177-3AD203B41FA5}">
                      <a16:colId xmlns:a16="http://schemas.microsoft.com/office/drawing/2014/main" val="3616218978"/>
                    </a:ext>
                  </a:extLst>
                </a:gridCol>
                <a:gridCol w="613729">
                  <a:extLst>
                    <a:ext uri="{9D8B030D-6E8A-4147-A177-3AD203B41FA5}">
                      <a16:colId xmlns:a16="http://schemas.microsoft.com/office/drawing/2014/main" val="465461482"/>
                    </a:ext>
                  </a:extLst>
                </a:gridCol>
              </a:tblGrid>
              <a:tr h="272072">
                <a:tc>
                  <a:txBody>
                    <a:bodyPr/>
                    <a:lstStyle/>
                    <a:p>
                      <a:pPr algn="r" fontAlgn="ctr"/>
                      <a:r>
                        <a:rPr lang="hu-HU" sz="500" b="1">
                          <a:effectLst/>
                        </a:rPr>
                        <a:t>Date</a:t>
                      </a:r>
                    </a:p>
                  </a:txBody>
                  <a:tcPr marL="24446" marR="24446" marT="12223" marB="12223" anchor="ctr">
                    <a:lnL>
                      <a:noFill/>
                    </a:lnL>
                    <a:lnR>
                      <a:noFill/>
                    </a:lnR>
                    <a:lnT>
                      <a:noFill/>
                    </a:lnT>
                    <a:lnB>
                      <a:noFill/>
                    </a:lnB>
                    <a:noFill/>
                  </a:tcPr>
                </a:tc>
                <a:tc>
                  <a:txBody>
                    <a:bodyPr/>
                    <a:lstStyle/>
                    <a:p>
                      <a:pPr algn="r" fontAlgn="ctr"/>
                      <a:r>
                        <a:rPr lang="hu-HU" sz="500" b="1">
                          <a:effectLst/>
                        </a:rPr>
                        <a:t>Time (UTC)</a:t>
                      </a:r>
                    </a:p>
                  </a:txBody>
                  <a:tcPr marL="24446" marR="24446" marT="12223" marB="12223" anchor="ctr">
                    <a:lnL>
                      <a:noFill/>
                    </a:lnL>
                    <a:lnR>
                      <a:noFill/>
                    </a:lnR>
                    <a:lnT>
                      <a:noFill/>
                    </a:lnT>
                    <a:lnB>
                      <a:noFill/>
                    </a:lnB>
                    <a:noFill/>
                  </a:tcPr>
                </a:tc>
                <a:tc>
                  <a:txBody>
                    <a:bodyPr/>
                    <a:lstStyle/>
                    <a:p>
                      <a:pPr algn="r" fontAlgn="ctr"/>
                      <a:r>
                        <a:rPr lang="hu-HU" sz="500" b="1">
                          <a:effectLst/>
                        </a:rPr>
                        <a:t>Booster_Version</a:t>
                      </a:r>
                    </a:p>
                  </a:txBody>
                  <a:tcPr marL="24446" marR="24446" marT="12223" marB="12223" anchor="ctr">
                    <a:lnL>
                      <a:noFill/>
                    </a:lnL>
                    <a:lnR>
                      <a:noFill/>
                    </a:lnR>
                    <a:lnT>
                      <a:noFill/>
                    </a:lnT>
                    <a:lnB>
                      <a:noFill/>
                    </a:lnB>
                    <a:noFill/>
                  </a:tcPr>
                </a:tc>
                <a:tc>
                  <a:txBody>
                    <a:bodyPr/>
                    <a:lstStyle/>
                    <a:p>
                      <a:pPr algn="r" fontAlgn="ctr"/>
                      <a:r>
                        <a:rPr lang="hu-HU" sz="500" b="1">
                          <a:effectLst/>
                        </a:rPr>
                        <a:t>Launch_Site</a:t>
                      </a:r>
                    </a:p>
                  </a:txBody>
                  <a:tcPr marL="24446" marR="24446" marT="12223" marB="12223" anchor="ctr">
                    <a:lnL>
                      <a:noFill/>
                    </a:lnL>
                    <a:lnR>
                      <a:noFill/>
                    </a:lnR>
                    <a:lnT>
                      <a:noFill/>
                    </a:lnT>
                    <a:lnB>
                      <a:noFill/>
                    </a:lnB>
                    <a:noFill/>
                  </a:tcPr>
                </a:tc>
                <a:tc>
                  <a:txBody>
                    <a:bodyPr/>
                    <a:lstStyle/>
                    <a:p>
                      <a:pPr algn="r" fontAlgn="ctr"/>
                      <a:r>
                        <a:rPr lang="hu-HU" sz="500" b="1">
                          <a:effectLst/>
                        </a:rPr>
                        <a:t>Payload</a:t>
                      </a:r>
                    </a:p>
                  </a:txBody>
                  <a:tcPr marL="24446" marR="24446" marT="12223" marB="12223" anchor="ctr">
                    <a:lnL>
                      <a:noFill/>
                    </a:lnL>
                    <a:lnR>
                      <a:noFill/>
                    </a:lnR>
                    <a:lnT>
                      <a:noFill/>
                    </a:lnT>
                    <a:lnB>
                      <a:noFill/>
                    </a:lnB>
                    <a:noFill/>
                  </a:tcPr>
                </a:tc>
                <a:tc>
                  <a:txBody>
                    <a:bodyPr/>
                    <a:lstStyle/>
                    <a:p>
                      <a:pPr algn="r" fontAlgn="ctr"/>
                      <a:r>
                        <a:rPr lang="hu-HU" sz="500" b="1">
                          <a:effectLst/>
                        </a:rPr>
                        <a:t>PAYLOAD_MASS__KG_</a:t>
                      </a:r>
                    </a:p>
                  </a:txBody>
                  <a:tcPr marL="24446" marR="24446" marT="12223" marB="12223" anchor="ctr">
                    <a:lnL>
                      <a:noFill/>
                    </a:lnL>
                    <a:lnR>
                      <a:noFill/>
                    </a:lnR>
                    <a:lnT>
                      <a:noFill/>
                    </a:lnT>
                    <a:lnB>
                      <a:noFill/>
                    </a:lnB>
                    <a:noFill/>
                  </a:tcPr>
                </a:tc>
                <a:tc>
                  <a:txBody>
                    <a:bodyPr/>
                    <a:lstStyle/>
                    <a:p>
                      <a:pPr algn="r" fontAlgn="ctr"/>
                      <a:r>
                        <a:rPr lang="hu-HU" sz="500" b="1">
                          <a:effectLst/>
                        </a:rPr>
                        <a:t>Orbit</a:t>
                      </a:r>
                    </a:p>
                  </a:txBody>
                  <a:tcPr marL="24446" marR="24446" marT="12223" marB="12223" anchor="ctr">
                    <a:lnL>
                      <a:noFill/>
                    </a:lnL>
                    <a:lnR>
                      <a:noFill/>
                    </a:lnR>
                    <a:lnT>
                      <a:noFill/>
                    </a:lnT>
                    <a:lnB>
                      <a:noFill/>
                    </a:lnB>
                    <a:noFill/>
                  </a:tcPr>
                </a:tc>
                <a:tc>
                  <a:txBody>
                    <a:bodyPr/>
                    <a:lstStyle/>
                    <a:p>
                      <a:pPr algn="r" fontAlgn="ctr"/>
                      <a:r>
                        <a:rPr lang="hu-HU" sz="500" b="1">
                          <a:effectLst/>
                        </a:rPr>
                        <a:t>Customer</a:t>
                      </a:r>
                    </a:p>
                  </a:txBody>
                  <a:tcPr marL="24446" marR="24446" marT="12223" marB="12223" anchor="ctr">
                    <a:lnL>
                      <a:noFill/>
                    </a:lnL>
                    <a:lnR>
                      <a:noFill/>
                    </a:lnR>
                    <a:lnT>
                      <a:noFill/>
                    </a:lnT>
                    <a:lnB>
                      <a:noFill/>
                    </a:lnB>
                    <a:noFill/>
                  </a:tcPr>
                </a:tc>
                <a:tc>
                  <a:txBody>
                    <a:bodyPr/>
                    <a:lstStyle/>
                    <a:p>
                      <a:pPr algn="r" fontAlgn="ctr"/>
                      <a:r>
                        <a:rPr lang="hu-HU" sz="500" b="1">
                          <a:effectLst/>
                        </a:rPr>
                        <a:t>Mission_Outcome</a:t>
                      </a:r>
                    </a:p>
                  </a:txBody>
                  <a:tcPr marL="24446" marR="24446" marT="12223" marB="12223" anchor="ctr">
                    <a:lnL>
                      <a:noFill/>
                    </a:lnL>
                    <a:lnR>
                      <a:noFill/>
                    </a:lnR>
                    <a:lnT>
                      <a:noFill/>
                    </a:lnT>
                    <a:lnB>
                      <a:noFill/>
                    </a:lnB>
                    <a:noFill/>
                  </a:tcPr>
                </a:tc>
                <a:tc>
                  <a:txBody>
                    <a:bodyPr/>
                    <a:lstStyle/>
                    <a:p>
                      <a:pPr algn="r" fontAlgn="ctr"/>
                      <a:r>
                        <a:rPr lang="hu-HU" sz="500" b="1">
                          <a:effectLst/>
                        </a:rPr>
                        <a:t>Landing_Outcome</a:t>
                      </a:r>
                    </a:p>
                  </a:txBody>
                  <a:tcPr marL="24446" marR="24446" marT="12223" marB="12223" anchor="ctr">
                    <a:lnL>
                      <a:noFill/>
                    </a:lnL>
                    <a:lnR>
                      <a:noFill/>
                    </a:lnR>
                    <a:lnT>
                      <a:noFill/>
                    </a:lnT>
                    <a:lnB>
                      <a:noFill/>
                    </a:lnB>
                    <a:noFill/>
                  </a:tcPr>
                </a:tc>
                <a:extLst>
                  <a:ext uri="{0D108BD9-81ED-4DB2-BD59-A6C34878D82A}">
                    <a16:rowId xmlns:a16="http://schemas.microsoft.com/office/drawing/2014/main" val="3153713512"/>
                  </a:ext>
                </a:extLst>
              </a:tr>
              <a:tr h="354001">
                <a:tc>
                  <a:txBody>
                    <a:bodyPr/>
                    <a:lstStyle/>
                    <a:p>
                      <a:pPr algn="r" fontAlgn="ctr"/>
                      <a:r>
                        <a:rPr lang="hu-HU" sz="500">
                          <a:effectLst/>
                        </a:rPr>
                        <a:t>2019-11-11</a:t>
                      </a:r>
                    </a:p>
                  </a:txBody>
                  <a:tcPr marL="24446" marR="24446" marT="12223" marB="12223" anchor="ctr">
                    <a:lnL>
                      <a:noFill/>
                    </a:lnL>
                    <a:lnR>
                      <a:noFill/>
                    </a:lnR>
                    <a:lnT>
                      <a:noFill/>
                    </a:lnT>
                    <a:lnB>
                      <a:noFill/>
                    </a:lnB>
                    <a:noFill/>
                  </a:tcPr>
                </a:tc>
                <a:tc>
                  <a:txBody>
                    <a:bodyPr/>
                    <a:lstStyle/>
                    <a:p>
                      <a:pPr algn="r" fontAlgn="ctr"/>
                      <a:r>
                        <a:rPr lang="hu-HU" sz="500">
                          <a:effectLst/>
                        </a:rPr>
                        <a:t>14:56:00</a:t>
                      </a:r>
                    </a:p>
                  </a:txBody>
                  <a:tcPr marL="24446" marR="24446" marT="12223" marB="12223" anchor="ctr">
                    <a:lnL>
                      <a:noFill/>
                    </a:lnL>
                    <a:lnR>
                      <a:noFill/>
                    </a:lnR>
                    <a:lnT>
                      <a:noFill/>
                    </a:lnT>
                    <a:lnB>
                      <a:noFill/>
                    </a:lnB>
                    <a:noFill/>
                  </a:tcPr>
                </a:tc>
                <a:tc>
                  <a:txBody>
                    <a:bodyPr/>
                    <a:lstStyle/>
                    <a:p>
                      <a:pPr algn="r" fontAlgn="ctr"/>
                      <a:r>
                        <a:rPr lang="hu-HU" sz="500">
                          <a:effectLst/>
                        </a:rPr>
                        <a:t>F9 B5 B1048.4</a:t>
                      </a:r>
                    </a:p>
                  </a:txBody>
                  <a:tcPr marL="24446" marR="24446" marT="12223" marB="12223" anchor="ctr">
                    <a:lnL>
                      <a:noFill/>
                    </a:lnL>
                    <a:lnR>
                      <a:noFill/>
                    </a:lnR>
                    <a:lnT>
                      <a:noFill/>
                    </a:lnT>
                    <a:lnB>
                      <a:noFill/>
                    </a:lnB>
                    <a:noFill/>
                  </a:tcPr>
                </a:tc>
                <a:tc>
                  <a:txBody>
                    <a:bodyPr/>
                    <a:lstStyle/>
                    <a:p>
                      <a:pPr algn="r" fontAlgn="ctr"/>
                      <a:r>
                        <a:rPr lang="hu-HU" sz="500">
                          <a:effectLst/>
                        </a:rPr>
                        <a:t>CCAFS SLC-40</a:t>
                      </a:r>
                    </a:p>
                  </a:txBody>
                  <a:tcPr marL="24446" marR="24446" marT="12223" marB="12223" anchor="ctr">
                    <a:lnL>
                      <a:noFill/>
                    </a:lnL>
                    <a:lnR>
                      <a:noFill/>
                    </a:lnR>
                    <a:lnT>
                      <a:noFill/>
                    </a:lnT>
                    <a:lnB>
                      <a:noFill/>
                    </a:lnB>
                    <a:noFill/>
                  </a:tcPr>
                </a:tc>
                <a:tc>
                  <a:txBody>
                    <a:bodyPr/>
                    <a:lstStyle/>
                    <a:p>
                      <a:pPr algn="r" fontAlgn="ctr"/>
                      <a:r>
                        <a:rPr lang="hu-HU" sz="500">
                          <a:effectLst/>
                        </a:rPr>
                        <a:t>Starlink 1 v1.0, SpaceX CRS-19</a:t>
                      </a:r>
                    </a:p>
                  </a:txBody>
                  <a:tcPr marL="24446" marR="24446" marT="12223" marB="12223" anchor="ctr">
                    <a:lnL>
                      <a:noFill/>
                    </a:lnL>
                    <a:lnR>
                      <a:noFill/>
                    </a:lnR>
                    <a:lnT>
                      <a:noFill/>
                    </a:lnT>
                    <a:lnB>
                      <a:noFill/>
                    </a:lnB>
                    <a:noFill/>
                  </a:tcPr>
                </a:tc>
                <a:tc>
                  <a:txBody>
                    <a:bodyPr/>
                    <a:lstStyle/>
                    <a:p>
                      <a:pPr algn="r" fontAlgn="ctr"/>
                      <a:r>
                        <a:rPr lang="hu-HU" sz="500">
                          <a:effectLst/>
                        </a:rPr>
                        <a:t>15600</a:t>
                      </a:r>
                    </a:p>
                  </a:txBody>
                  <a:tcPr marL="24446" marR="24446" marT="12223" marB="12223" anchor="ctr">
                    <a:lnL>
                      <a:noFill/>
                    </a:lnL>
                    <a:lnR>
                      <a:noFill/>
                    </a:lnR>
                    <a:lnT>
                      <a:noFill/>
                    </a:lnT>
                    <a:lnB>
                      <a:noFill/>
                    </a:lnB>
                    <a:noFill/>
                  </a:tcPr>
                </a:tc>
                <a:tc>
                  <a:txBody>
                    <a:bodyPr/>
                    <a:lstStyle/>
                    <a:p>
                      <a:pPr algn="r" fontAlgn="ctr"/>
                      <a:r>
                        <a:rPr lang="hu-HU" sz="500">
                          <a:effectLst/>
                        </a:rPr>
                        <a:t>LEO</a:t>
                      </a:r>
                    </a:p>
                  </a:txBody>
                  <a:tcPr marL="24446" marR="24446" marT="12223" marB="12223" anchor="ctr">
                    <a:lnL>
                      <a:noFill/>
                    </a:lnL>
                    <a:lnR>
                      <a:noFill/>
                    </a:lnR>
                    <a:lnT>
                      <a:noFill/>
                    </a:lnT>
                    <a:lnB>
                      <a:noFill/>
                    </a:lnB>
                    <a:noFill/>
                  </a:tcPr>
                </a:tc>
                <a:tc>
                  <a:txBody>
                    <a:bodyPr/>
                    <a:lstStyle/>
                    <a:p>
                      <a:pPr algn="r" fontAlgn="ctr"/>
                      <a:r>
                        <a:rPr lang="hu-HU" sz="500">
                          <a:effectLst/>
                        </a:rPr>
                        <a:t>SpaceX</a:t>
                      </a:r>
                    </a:p>
                  </a:txBody>
                  <a:tcPr marL="24446" marR="24446" marT="12223" marB="12223" anchor="ctr">
                    <a:lnL>
                      <a:noFill/>
                    </a:lnL>
                    <a:lnR>
                      <a:noFill/>
                    </a:lnR>
                    <a:lnT>
                      <a:noFill/>
                    </a:lnT>
                    <a:lnB>
                      <a:noFill/>
                    </a:lnB>
                    <a:noFill/>
                  </a:tcPr>
                </a:tc>
                <a:tc>
                  <a:txBody>
                    <a:bodyPr/>
                    <a:lstStyle/>
                    <a:p>
                      <a:pPr algn="r" fontAlgn="ctr"/>
                      <a:r>
                        <a:rPr lang="hu-HU" sz="500">
                          <a:effectLst/>
                        </a:rPr>
                        <a:t>Success</a:t>
                      </a:r>
                    </a:p>
                  </a:txBody>
                  <a:tcPr marL="24446" marR="24446" marT="12223" marB="12223" anchor="ctr">
                    <a:lnL>
                      <a:noFill/>
                    </a:lnL>
                    <a:lnR>
                      <a:noFill/>
                    </a:lnR>
                    <a:lnT>
                      <a:noFill/>
                    </a:lnT>
                    <a:lnB>
                      <a:noFill/>
                    </a:lnB>
                    <a:noFill/>
                  </a:tcPr>
                </a:tc>
                <a:tc>
                  <a:txBody>
                    <a:bodyPr/>
                    <a:lstStyle/>
                    <a:p>
                      <a:pPr algn="r" fontAlgn="ctr"/>
                      <a:r>
                        <a:rPr lang="hu-HU" sz="500">
                          <a:effectLst/>
                        </a:rPr>
                        <a:t>Success</a:t>
                      </a:r>
                    </a:p>
                  </a:txBody>
                  <a:tcPr marL="24446" marR="24446" marT="12223" marB="12223" anchor="ctr">
                    <a:lnL>
                      <a:noFill/>
                    </a:lnL>
                    <a:lnR>
                      <a:noFill/>
                    </a:lnR>
                    <a:lnT>
                      <a:noFill/>
                    </a:lnT>
                    <a:lnB>
                      <a:noFill/>
                    </a:lnB>
                    <a:noFill/>
                  </a:tcPr>
                </a:tc>
                <a:extLst>
                  <a:ext uri="{0D108BD9-81ED-4DB2-BD59-A6C34878D82A}">
                    <a16:rowId xmlns:a16="http://schemas.microsoft.com/office/drawing/2014/main" val="884677929"/>
                  </a:ext>
                </a:extLst>
              </a:tr>
              <a:tr h="599790">
                <a:tc>
                  <a:txBody>
                    <a:bodyPr/>
                    <a:lstStyle/>
                    <a:p>
                      <a:pPr algn="r" fontAlgn="ctr"/>
                      <a:r>
                        <a:rPr lang="hu-HU" sz="500">
                          <a:effectLst/>
                        </a:rPr>
                        <a:t>2020-01-07</a:t>
                      </a:r>
                    </a:p>
                  </a:txBody>
                  <a:tcPr marL="24446" marR="24446" marT="12223" marB="12223" anchor="ctr">
                    <a:lnL>
                      <a:noFill/>
                    </a:lnL>
                    <a:lnR>
                      <a:noFill/>
                    </a:lnR>
                    <a:lnT>
                      <a:noFill/>
                    </a:lnT>
                    <a:lnB>
                      <a:noFill/>
                    </a:lnB>
                    <a:noFill/>
                  </a:tcPr>
                </a:tc>
                <a:tc>
                  <a:txBody>
                    <a:bodyPr/>
                    <a:lstStyle/>
                    <a:p>
                      <a:pPr algn="r" fontAlgn="ctr"/>
                      <a:r>
                        <a:rPr lang="hu-HU" sz="500">
                          <a:effectLst/>
                        </a:rPr>
                        <a:t>2:33:00</a:t>
                      </a:r>
                    </a:p>
                  </a:txBody>
                  <a:tcPr marL="24446" marR="24446" marT="12223" marB="12223" anchor="ctr">
                    <a:lnL>
                      <a:noFill/>
                    </a:lnL>
                    <a:lnR>
                      <a:noFill/>
                    </a:lnR>
                    <a:lnT>
                      <a:noFill/>
                    </a:lnT>
                    <a:lnB>
                      <a:noFill/>
                    </a:lnB>
                    <a:noFill/>
                  </a:tcPr>
                </a:tc>
                <a:tc>
                  <a:txBody>
                    <a:bodyPr/>
                    <a:lstStyle/>
                    <a:p>
                      <a:pPr algn="r" fontAlgn="ctr"/>
                      <a:r>
                        <a:rPr lang="hu-HU" sz="500">
                          <a:effectLst/>
                        </a:rPr>
                        <a:t>F9 B5 B1049.4</a:t>
                      </a:r>
                    </a:p>
                  </a:txBody>
                  <a:tcPr marL="24446" marR="24446" marT="12223" marB="12223" anchor="ctr">
                    <a:lnL>
                      <a:noFill/>
                    </a:lnL>
                    <a:lnR>
                      <a:noFill/>
                    </a:lnR>
                    <a:lnT>
                      <a:noFill/>
                    </a:lnT>
                    <a:lnB>
                      <a:noFill/>
                    </a:lnB>
                    <a:noFill/>
                  </a:tcPr>
                </a:tc>
                <a:tc>
                  <a:txBody>
                    <a:bodyPr/>
                    <a:lstStyle/>
                    <a:p>
                      <a:pPr algn="r" fontAlgn="ctr"/>
                      <a:r>
                        <a:rPr lang="hu-HU" sz="500">
                          <a:effectLst/>
                        </a:rPr>
                        <a:t>CCAFS SLC-40</a:t>
                      </a:r>
                    </a:p>
                  </a:txBody>
                  <a:tcPr marL="24446" marR="24446" marT="12223" marB="12223" anchor="ctr">
                    <a:lnL>
                      <a:noFill/>
                    </a:lnL>
                    <a:lnR>
                      <a:noFill/>
                    </a:lnR>
                    <a:lnT>
                      <a:noFill/>
                    </a:lnT>
                    <a:lnB>
                      <a:noFill/>
                    </a:lnB>
                    <a:noFill/>
                  </a:tcPr>
                </a:tc>
                <a:tc>
                  <a:txBody>
                    <a:bodyPr/>
                    <a:lstStyle/>
                    <a:p>
                      <a:pPr algn="r" fontAlgn="ctr"/>
                      <a:r>
                        <a:rPr lang="en-US" sz="500">
                          <a:effectLst/>
                        </a:rPr>
                        <a:t>Starlink 2 v1.0, Crew Dragon in-flight abort test</a:t>
                      </a:r>
                    </a:p>
                  </a:txBody>
                  <a:tcPr marL="24446" marR="24446" marT="12223" marB="12223" anchor="ctr">
                    <a:lnL>
                      <a:noFill/>
                    </a:lnL>
                    <a:lnR>
                      <a:noFill/>
                    </a:lnR>
                    <a:lnT>
                      <a:noFill/>
                    </a:lnT>
                    <a:lnB>
                      <a:noFill/>
                    </a:lnB>
                    <a:noFill/>
                  </a:tcPr>
                </a:tc>
                <a:tc>
                  <a:txBody>
                    <a:bodyPr/>
                    <a:lstStyle/>
                    <a:p>
                      <a:pPr algn="r" fontAlgn="ctr"/>
                      <a:r>
                        <a:rPr lang="hu-HU" sz="500">
                          <a:effectLst/>
                        </a:rPr>
                        <a:t>15600</a:t>
                      </a:r>
                    </a:p>
                  </a:txBody>
                  <a:tcPr marL="24446" marR="24446" marT="12223" marB="12223" anchor="ctr">
                    <a:lnL>
                      <a:noFill/>
                    </a:lnL>
                    <a:lnR>
                      <a:noFill/>
                    </a:lnR>
                    <a:lnT>
                      <a:noFill/>
                    </a:lnT>
                    <a:lnB>
                      <a:noFill/>
                    </a:lnB>
                    <a:noFill/>
                  </a:tcPr>
                </a:tc>
                <a:tc>
                  <a:txBody>
                    <a:bodyPr/>
                    <a:lstStyle/>
                    <a:p>
                      <a:pPr algn="r" fontAlgn="ctr"/>
                      <a:r>
                        <a:rPr lang="hu-HU" sz="500">
                          <a:effectLst/>
                        </a:rPr>
                        <a:t>LEO</a:t>
                      </a:r>
                    </a:p>
                  </a:txBody>
                  <a:tcPr marL="24446" marR="24446" marT="12223" marB="12223" anchor="ctr">
                    <a:lnL>
                      <a:noFill/>
                    </a:lnL>
                    <a:lnR>
                      <a:noFill/>
                    </a:lnR>
                    <a:lnT>
                      <a:noFill/>
                    </a:lnT>
                    <a:lnB>
                      <a:noFill/>
                    </a:lnB>
                    <a:noFill/>
                  </a:tcPr>
                </a:tc>
                <a:tc>
                  <a:txBody>
                    <a:bodyPr/>
                    <a:lstStyle/>
                    <a:p>
                      <a:pPr algn="r" fontAlgn="ctr"/>
                      <a:r>
                        <a:rPr lang="hu-HU" sz="500">
                          <a:effectLst/>
                        </a:rPr>
                        <a:t>SpaceX</a:t>
                      </a:r>
                    </a:p>
                  </a:txBody>
                  <a:tcPr marL="24446" marR="24446" marT="12223" marB="12223" anchor="ctr">
                    <a:lnL>
                      <a:noFill/>
                    </a:lnL>
                    <a:lnR>
                      <a:noFill/>
                    </a:lnR>
                    <a:lnT>
                      <a:noFill/>
                    </a:lnT>
                    <a:lnB>
                      <a:noFill/>
                    </a:lnB>
                    <a:noFill/>
                  </a:tcPr>
                </a:tc>
                <a:tc>
                  <a:txBody>
                    <a:bodyPr/>
                    <a:lstStyle/>
                    <a:p>
                      <a:pPr algn="r" fontAlgn="ctr"/>
                      <a:r>
                        <a:rPr lang="hu-HU" sz="500">
                          <a:effectLst/>
                        </a:rPr>
                        <a:t>Success</a:t>
                      </a:r>
                    </a:p>
                  </a:txBody>
                  <a:tcPr marL="24446" marR="24446" marT="12223" marB="12223" anchor="ctr">
                    <a:lnL>
                      <a:noFill/>
                    </a:lnL>
                    <a:lnR>
                      <a:noFill/>
                    </a:lnR>
                    <a:lnT>
                      <a:noFill/>
                    </a:lnT>
                    <a:lnB>
                      <a:noFill/>
                    </a:lnB>
                    <a:noFill/>
                  </a:tcPr>
                </a:tc>
                <a:tc>
                  <a:txBody>
                    <a:bodyPr/>
                    <a:lstStyle/>
                    <a:p>
                      <a:pPr algn="r" fontAlgn="ctr"/>
                      <a:r>
                        <a:rPr lang="hu-HU" sz="500">
                          <a:effectLst/>
                        </a:rPr>
                        <a:t>Success</a:t>
                      </a:r>
                    </a:p>
                  </a:txBody>
                  <a:tcPr marL="24446" marR="24446" marT="12223" marB="12223" anchor="ctr">
                    <a:lnL>
                      <a:noFill/>
                    </a:lnL>
                    <a:lnR>
                      <a:noFill/>
                    </a:lnR>
                    <a:lnT>
                      <a:noFill/>
                    </a:lnT>
                    <a:lnB>
                      <a:noFill/>
                    </a:lnB>
                    <a:noFill/>
                  </a:tcPr>
                </a:tc>
                <a:extLst>
                  <a:ext uri="{0D108BD9-81ED-4DB2-BD59-A6C34878D82A}">
                    <a16:rowId xmlns:a16="http://schemas.microsoft.com/office/drawing/2014/main" val="54768843"/>
                  </a:ext>
                </a:extLst>
              </a:tr>
              <a:tr h="354001">
                <a:tc>
                  <a:txBody>
                    <a:bodyPr/>
                    <a:lstStyle/>
                    <a:p>
                      <a:pPr algn="r" fontAlgn="ctr"/>
                      <a:r>
                        <a:rPr lang="hu-HU" sz="500">
                          <a:effectLst/>
                        </a:rPr>
                        <a:t>2020-01-29</a:t>
                      </a:r>
                    </a:p>
                  </a:txBody>
                  <a:tcPr marL="24446" marR="24446" marT="12223" marB="12223" anchor="ctr">
                    <a:lnL>
                      <a:noFill/>
                    </a:lnL>
                    <a:lnR>
                      <a:noFill/>
                    </a:lnR>
                    <a:lnT>
                      <a:noFill/>
                    </a:lnT>
                    <a:lnB>
                      <a:noFill/>
                    </a:lnB>
                    <a:noFill/>
                  </a:tcPr>
                </a:tc>
                <a:tc>
                  <a:txBody>
                    <a:bodyPr/>
                    <a:lstStyle/>
                    <a:p>
                      <a:pPr algn="r" fontAlgn="ctr"/>
                      <a:r>
                        <a:rPr lang="hu-HU" sz="500">
                          <a:effectLst/>
                        </a:rPr>
                        <a:t>14:07:00</a:t>
                      </a:r>
                    </a:p>
                  </a:txBody>
                  <a:tcPr marL="24446" marR="24446" marT="12223" marB="12223" anchor="ctr">
                    <a:lnL>
                      <a:noFill/>
                    </a:lnL>
                    <a:lnR>
                      <a:noFill/>
                    </a:lnR>
                    <a:lnT>
                      <a:noFill/>
                    </a:lnT>
                    <a:lnB>
                      <a:noFill/>
                    </a:lnB>
                    <a:noFill/>
                  </a:tcPr>
                </a:tc>
                <a:tc>
                  <a:txBody>
                    <a:bodyPr/>
                    <a:lstStyle/>
                    <a:p>
                      <a:pPr algn="r" fontAlgn="ctr"/>
                      <a:r>
                        <a:rPr lang="hu-HU" sz="500">
                          <a:effectLst/>
                        </a:rPr>
                        <a:t>F9 B5 B1051.3</a:t>
                      </a:r>
                    </a:p>
                  </a:txBody>
                  <a:tcPr marL="24446" marR="24446" marT="12223" marB="12223" anchor="ctr">
                    <a:lnL>
                      <a:noFill/>
                    </a:lnL>
                    <a:lnR>
                      <a:noFill/>
                    </a:lnR>
                    <a:lnT>
                      <a:noFill/>
                    </a:lnT>
                    <a:lnB>
                      <a:noFill/>
                    </a:lnB>
                    <a:noFill/>
                  </a:tcPr>
                </a:tc>
                <a:tc>
                  <a:txBody>
                    <a:bodyPr/>
                    <a:lstStyle/>
                    <a:p>
                      <a:pPr algn="r" fontAlgn="ctr"/>
                      <a:r>
                        <a:rPr lang="hu-HU" sz="500">
                          <a:effectLst/>
                        </a:rPr>
                        <a:t>CCAFS SLC-40</a:t>
                      </a:r>
                    </a:p>
                  </a:txBody>
                  <a:tcPr marL="24446" marR="24446" marT="12223" marB="12223" anchor="ctr">
                    <a:lnL>
                      <a:noFill/>
                    </a:lnL>
                    <a:lnR>
                      <a:noFill/>
                    </a:lnR>
                    <a:lnT>
                      <a:noFill/>
                    </a:lnT>
                    <a:lnB>
                      <a:noFill/>
                    </a:lnB>
                    <a:noFill/>
                  </a:tcPr>
                </a:tc>
                <a:tc>
                  <a:txBody>
                    <a:bodyPr/>
                    <a:lstStyle/>
                    <a:p>
                      <a:pPr algn="r" fontAlgn="ctr"/>
                      <a:r>
                        <a:rPr lang="hu-HU" sz="500">
                          <a:effectLst/>
                        </a:rPr>
                        <a:t>Starlink 3 v1.0, Starlink 4 v1.0</a:t>
                      </a:r>
                    </a:p>
                  </a:txBody>
                  <a:tcPr marL="24446" marR="24446" marT="12223" marB="12223" anchor="ctr">
                    <a:lnL>
                      <a:noFill/>
                    </a:lnL>
                    <a:lnR>
                      <a:noFill/>
                    </a:lnR>
                    <a:lnT>
                      <a:noFill/>
                    </a:lnT>
                    <a:lnB>
                      <a:noFill/>
                    </a:lnB>
                    <a:noFill/>
                  </a:tcPr>
                </a:tc>
                <a:tc>
                  <a:txBody>
                    <a:bodyPr/>
                    <a:lstStyle/>
                    <a:p>
                      <a:pPr algn="r" fontAlgn="ctr"/>
                      <a:r>
                        <a:rPr lang="hu-HU" sz="500">
                          <a:effectLst/>
                        </a:rPr>
                        <a:t>15600</a:t>
                      </a:r>
                    </a:p>
                  </a:txBody>
                  <a:tcPr marL="24446" marR="24446" marT="12223" marB="12223" anchor="ctr">
                    <a:lnL>
                      <a:noFill/>
                    </a:lnL>
                    <a:lnR>
                      <a:noFill/>
                    </a:lnR>
                    <a:lnT>
                      <a:noFill/>
                    </a:lnT>
                    <a:lnB>
                      <a:noFill/>
                    </a:lnB>
                    <a:noFill/>
                  </a:tcPr>
                </a:tc>
                <a:tc>
                  <a:txBody>
                    <a:bodyPr/>
                    <a:lstStyle/>
                    <a:p>
                      <a:pPr algn="r" fontAlgn="ctr"/>
                      <a:r>
                        <a:rPr lang="hu-HU" sz="500">
                          <a:effectLst/>
                        </a:rPr>
                        <a:t>LEO</a:t>
                      </a:r>
                    </a:p>
                  </a:txBody>
                  <a:tcPr marL="24446" marR="24446" marT="12223" marB="12223" anchor="ctr">
                    <a:lnL>
                      <a:noFill/>
                    </a:lnL>
                    <a:lnR>
                      <a:noFill/>
                    </a:lnR>
                    <a:lnT>
                      <a:noFill/>
                    </a:lnT>
                    <a:lnB>
                      <a:noFill/>
                    </a:lnB>
                    <a:noFill/>
                  </a:tcPr>
                </a:tc>
                <a:tc>
                  <a:txBody>
                    <a:bodyPr/>
                    <a:lstStyle/>
                    <a:p>
                      <a:pPr algn="r" fontAlgn="ctr"/>
                      <a:r>
                        <a:rPr lang="hu-HU" sz="500">
                          <a:effectLst/>
                        </a:rPr>
                        <a:t>SpaceX</a:t>
                      </a:r>
                    </a:p>
                  </a:txBody>
                  <a:tcPr marL="24446" marR="24446" marT="12223" marB="12223" anchor="ctr">
                    <a:lnL>
                      <a:noFill/>
                    </a:lnL>
                    <a:lnR>
                      <a:noFill/>
                    </a:lnR>
                    <a:lnT>
                      <a:noFill/>
                    </a:lnT>
                    <a:lnB>
                      <a:noFill/>
                    </a:lnB>
                    <a:noFill/>
                  </a:tcPr>
                </a:tc>
                <a:tc>
                  <a:txBody>
                    <a:bodyPr/>
                    <a:lstStyle/>
                    <a:p>
                      <a:pPr algn="r" fontAlgn="ctr"/>
                      <a:r>
                        <a:rPr lang="hu-HU" sz="500">
                          <a:effectLst/>
                        </a:rPr>
                        <a:t>Success</a:t>
                      </a:r>
                    </a:p>
                  </a:txBody>
                  <a:tcPr marL="24446" marR="24446" marT="12223" marB="12223" anchor="ctr">
                    <a:lnL>
                      <a:noFill/>
                    </a:lnL>
                    <a:lnR>
                      <a:noFill/>
                    </a:lnR>
                    <a:lnT>
                      <a:noFill/>
                    </a:lnT>
                    <a:lnB>
                      <a:noFill/>
                    </a:lnB>
                    <a:noFill/>
                  </a:tcPr>
                </a:tc>
                <a:tc>
                  <a:txBody>
                    <a:bodyPr/>
                    <a:lstStyle/>
                    <a:p>
                      <a:pPr algn="r" fontAlgn="ctr"/>
                      <a:r>
                        <a:rPr lang="hu-HU" sz="500">
                          <a:effectLst/>
                        </a:rPr>
                        <a:t>Success</a:t>
                      </a:r>
                    </a:p>
                  </a:txBody>
                  <a:tcPr marL="24446" marR="24446" marT="12223" marB="12223" anchor="ctr">
                    <a:lnL>
                      <a:noFill/>
                    </a:lnL>
                    <a:lnR>
                      <a:noFill/>
                    </a:lnR>
                    <a:lnT>
                      <a:noFill/>
                    </a:lnT>
                    <a:lnB>
                      <a:noFill/>
                    </a:lnB>
                    <a:noFill/>
                  </a:tcPr>
                </a:tc>
                <a:extLst>
                  <a:ext uri="{0D108BD9-81ED-4DB2-BD59-A6C34878D82A}">
                    <a16:rowId xmlns:a16="http://schemas.microsoft.com/office/drawing/2014/main" val="1514253611"/>
                  </a:ext>
                </a:extLst>
              </a:tr>
              <a:tr h="354001">
                <a:tc>
                  <a:txBody>
                    <a:bodyPr/>
                    <a:lstStyle/>
                    <a:p>
                      <a:pPr algn="r" fontAlgn="ctr"/>
                      <a:r>
                        <a:rPr lang="hu-HU" sz="500">
                          <a:effectLst/>
                        </a:rPr>
                        <a:t>2020-02-17</a:t>
                      </a:r>
                    </a:p>
                  </a:txBody>
                  <a:tcPr marL="24446" marR="24446" marT="12223" marB="12223" anchor="ctr">
                    <a:lnL>
                      <a:noFill/>
                    </a:lnL>
                    <a:lnR>
                      <a:noFill/>
                    </a:lnR>
                    <a:lnT>
                      <a:noFill/>
                    </a:lnT>
                    <a:lnB>
                      <a:noFill/>
                    </a:lnB>
                    <a:noFill/>
                  </a:tcPr>
                </a:tc>
                <a:tc>
                  <a:txBody>
                    <a:bodyPr/>
                    <a:lstStyle/>
                    <a:p>
                      <a:pPr algn="r" fontAlgn="ctr"/>
                      <a:r>
                        <a:rPr lang="hu-HU" sz="500">
                          <a:effectLst/>
                        </a:rPr>
                        <a:t>15:05:00</a:t>
                      </a:r>
                    </a:p>
                  </a:txBody>
                  <a:tcPr marL="24446" marR="24446" marT="12223" marB="12223" anchor="ctr">
                    <a:lnL>
                      <a:noFill/>
                    </a:lnL>
                    <a:lnR>
                      <a:noFill/>
                    </a:lnR>
                    <a:lnT>
                      <a:noFill/>
                    </a:lnT>
                    <a:lnB>
                      <a:noFill/>
                    </a:lnB>
                    <a:noFill/>
                  </a:tcPr>
                </a:tc>
                <a:tc>
                  <a:txBody>
                    <a:bodyPr/>
                    <a:lstStyle/>
                    <a:p>
                      <a:pPr algn="r" fontAlgn="ctr"/>
                      <a:r>
                        <a:rPr lang="hu-HU" sz="500">
                          <a:effectLst/>
                        </a:rPr>
                        <a:t>F9 B5 B1056.4</a:t>
                      </a:r>
                    </a:p>
                  </a:txBody>
                  <a:tcPr marL="24446" marR="24446" marT="12223" marB="12223" anchor="ctr">
                    <a:lnL>
                      <a:noFill/>
                    </a:lnL>
                    <a:lnR>
                      <a:noFill/>
                    </a:lnR>
                    <a:lnT>
                      <a:noFill/>
                    </a:lnT>
                    <a:lnB>
                      <a:noFill/>
                    </a:lnB>
                    <a:noFill/>
                  </a:tcPr>
                </a:tc>
                <a:tc>
                  <a:txBody>
                    <a:bodyPr/>
                    <a:lstStyle/>
                    <a:p>
                      <a:pPr algn="r" fontAlgn="ctr"/>
                      <a:r>
                        <a:rPr lang="hu-HU" sz="500">
                          <a:effectLst/>
                        </a:rPr>
                        <a:t>CCAFS SLC-40</a:t>
                      </a:r>
                    </a:p>
                  </a:txBody>
                  <a:tcPr marL="24446" marR="24446" marT="12223" marB="12223" anchor="ctr">
                    <a:lnL>
                      <a:noFill/>
                    </a:lnL>
                    <a:lnR>
                      <a:noFill/>
                    </a:lnR>
                    <a:lnT>
                      <a:noFill/>
                    </a:lnT>
                    <a:lnB>
                      <a:noFill/>
                    </a:lnB>
                    <a:noFill/>
                  </a:tcPr>
                </a:tc>
                <a:tc>
                  <a:txBody>
                    <a:bodyPr/>
                    <a:lstStyle/>
                    <a:p>
                      <a:pPr algn="r" fontAlgn="ctr"/>
                      <a:r>
                        <a:rPr lang="hu-HU" sz="500">
                          <a:effectLst/>
                        </a:rPr>
                        <a:t>Starlink 4 v1.0, SpaceX CRS-20</a:t>
                      </a:r>
                    </a:p>
                  </a:txBody>
                  <a:tcPr marL="24446" marR="24446" marT="12223" marB="12223" anchor="ctr">
                    <a:lnL>
                      <a:noFill/>
                    </a:lnL>
                    <a:lnR>
                      <a:noFill/>
                    </a:lnR>
                    <a:lnT>
                      <a:noFill/>
                    </a:lnT>
                    <a:lnB>
                      <a:noFill/>
                    </a:lnB>
                    <a:noFill/>
                  </a:tcPr>
                </a:tc>
                <a:tc>
                  <a:txBody>
                    <a:bodyPr/>
                    <a:lstStyle/>
                    <a:p>
                      <a:pPr algn="r" fontAlgn="ctr"/>
                      <a:r>
                        <a:rPr lang="hu-HU" sz="500">
                          <a:effectLst/>
                        </a:rPr>
                        <a:t>15600</a:t>
                      </a:r>
                    </a:p>
                  </a:txBody>
                  <a:tcPr marL="24446" marR="24446" marT="12223" marB="12223" anchor="ctr">
                    <a:lnL>
                      <a:noFill/>
                    </a:lnL>
                    <a:lnR>
                      <a:noFill/>
                    </a:lnR>
                    <a:lnT>
                      <a:noFill/>
                    </a:lnT>
                    <a:lnB>
                      <a:noFill/>
                    </a:lnB>
                    <a:noFill/>
                  </a:tcPr>
                </a:tc>
                <a:tc>
                  <a:txBody>
                    <a:bodyPr/>
                    <a:lstStyle/>
                    <a:p>
                      <a:pPr algn="r" fontAlgn="ctr"/>
                      <a:r>
                        <a:rPr lang="hu-HU" sz="500">
                          <a:effectLst/>
                        </a:rPr>
                        <a:t>LEO</a:t>
                      </a:r>
                    </a:p>
                  </a:txBody>
                  <a:tcPr marL="24446" marR="24446" marT="12223" marB="12223" anchor="ctr">
                    <a:lnL>
                      <a:noFill/>
                    </a:lnL>
                    <a:lnR>
                      <a:noFill/>
                    </a:lnR>
                    <a:lnT>
                      <a:noFill/>
                    </a:lnT>
                    <a:lnB>
                      <a:noFill/>
                    </a:lnB>
                    <a:noFill/>
                  </a:tcPr>
                </a:tc>
                <a:tc>
                  <a:txBody>
                    <a:bodyPr/>
                    <a:lstStyle/>
                    <a:p>
                      <a:pPr algn="r" fontAlgn="ctr"/>
                      <a:r>
                        <a:rPr lang="hu-HU" sz="500">
                          <a:effectLst/>
                        </a:rPr>
                        <a:t>SpaceX</a:t>
                      </a:r>
                    </a:p>
                  </a:txBody>
                  <a:tcPr marL="24446" marR="24446" marT="12223" marB="12223" anchor="ctr">
                    <a:lnL>
                      <a:noFill/>
                    </a:lnL>
                    <a:lnR>
                      <a:noFill/>
                    </a:lnR>
                    <a:lnT>
                      <a:noFill/>
                    </a:lnT>
                    <a:lnB>
                      <a:noFill/>
                    </a:lnB>
                    <a:noFill/>
                  </a:tcPr>
                </a:tc>
                <a:tc>
                  <a:txBody>
                    <a:bodyPr/>
                    <a:lstStyle/>
                    <a:p>
                      <a:pPr algn="r" fontAlgn="ctr"/>
                      <a:r>
                        <a:rPr lang="hu-HU" sz="500">
                          <a:effectLst/>
                        </a:rPr>
                        <a:t>Success</a:t>
                      </a:r>
                    </a:p>
                  </a:txBody>
                  <a:tcPr marL="24446" marR="24446" marT="12223" marB="12223" anchor="ctr">
                    <a:lnL>
                      <a:noFill/>
                    </a:lnL>
                    <a:lnR>
                      <a:noFill/>
                    </a:lnR>
                    <a:lnT>
                      <a:noFill/>
                    </a:lnT>
                    <a:lnB>
                      <a:noFill/>
                    </a:lnB>
                    <a:noFill/>
                  </a:tcPr>
                </a:tc>
                <a:tc>
                  <a:txBody>
                    <a:bodyPr/>
                    <a:lstStyle/>
                    <a:p>
                      <a:pPr algn="r" fontAlgn="ctr"/>
                      <a:r>
                        <a:rPr lang="hu-HU" sz="500">
                          <a:effectLst/>
                        </a:rPr>
                        <a:t>Failure</a:t>
                      </a:r>
                    </a:p>
                  </a:txBody>
                  <a:tcPr marL="24446" marR="24446" marT="12223" marB="12223" anchor="ctr">
                    <a:lnL>
                      <a:noFill/>
                    </a:lnL>
                    <a:lnR>
                      <a:noFill/>
                    </a:lnR>
                    <a:lnT>
                      <a:noFill/>
                    </a:lnT>
                    <a:lnB>
                      <a:noFill/>
                    </a:lnB>
                    <a:noFill/>
                  </a:tcPr>
                </a:tc>
                <a:extLst>
                  <a:ext uri="{0D108BD9-81ED-4DB2-BD59-A6C34878D82A}">
                    <a16:rowId xmlns:a16="http://schemas.microsoft.com/office/drawing/2014/main" val="1921921657"/>
                  </a:ext>
                </a:extLst>
              </a:tr>
              <a:tr h="354001">
                <a:tc>
                  <a:txBody>
                    <a:bodyPr/>
                    <a:lstStyle/>
                    <a:p>
                      <a:pPr algn="r" fontAlgn="ctr"/>
                      <a:r>
                        <a:rPr lang="hu-HU" sz="500">
                          <a:effectLst/>
                        </a:rPr>
                        <a:t>2020-03-18</a:t>
                      </a:r>
                    </a:p>
                  </a:txBody>
                  <a:tcPr marL="24446" marR="24446" marT="12223" marB="12223" anchor="ctr">
                    <a:lnL>
                      <a:noFill/>
                    </a:lnL>
                    <a:lnR>
                      <a:noFill/>
                    </a:lnR>
                    <a:lnT>
                      <a:noFill/>
                    </a:lnT>
                    <a:lnB>
                      <a:noFill/>
                    </a:lnB>
                    <a:noFill/>
                  </a:tcPr>
                </a:tc>
                <a:tc>
                  <a:txBody>
                    <a:bodyPr/>
                    <a:lstStyle/>
                    <a:p>
                      <a:pPr algn="r" fontAlgn="ctr"/>
                      <a:r>
                        <a:rPr lang="hu-HU" sz="500">
                          <a:effectLst/>
                        </a:rPr>
                        <a:t>12:16:00</a:t>
                      </a:r>
                    </a:p>
                  </a:txBody>
                  <a:tcPr marL="24446" marR="24446" marT="12223" marB="12223" anchor="ctr">
                    <a:lnL>
                      <a:noFill/>
                    </a:lnL>
                    <a:lnR>
                      <a:noFill/>
                    </a:lnR>
                    <a:lnT>
                      <a:noFill/>
                    </a:lnT>
                    <a:lnB>
                      <a:noFill/>
                    </a:lnB>
                    <a:noFill/>
                  </a:tcPr>
                </a:tc>
                <a:tc>
                  <a:txBody>
                    <a:bodyPr/>
                    <a:lstStyle/>
                    <a:p>
                      <a:pPr algn="r" fontAlgn="ctr"/>
                      <a:r>
                        <a:rPr lang="hu-HU" sz="500">
                          <a:effectLst/>
                        </a:rPr>
                        <a:t>F9 B5 B1048.5</a:t>
                      </a:r>
                    </a:p>
                  </a:txBody>
                  <a:tcPr marL="24446" marR="24446" marT="12223" marB="12223" anchor="ctr">
                    <a:lnL>
                      <a:noFill/>
                    </a:lnL>
                    <a:lnR>
                      <a:noFill/>
                    </a:lnR>
                    <a:lnT>
                      <a:noFill/>
                    </a:lnT>
                    <a:lnB>
                      <a:noFill/>
                    </a:lnB>
                    <a:noFill/>
                  </a:tcPr>
                </a:tc>
                <a:tc>
                  <a:txBody>
                    <a:bodyPr/>
                    <a:lstStyle/>
                    <a:p>
                      <a:pPr algn="r" fontAlgn="ctr"/>
                      <a:r>
                        <a:rPr lang="hu-HU" sz="500">
                          <a:effectLst/>
                        </a:rPr>
                        <a:t>KSC LC-39A</a:t>
                      </a:r>
                    </a:p>
                  </a:txBody>
                  <a:tcPr marL="24446" marR="24446" marT="12223" marB="12223" anchor="ctr">
                    <a:lnL>
                      <a:noFill/>
                    </a:lnL>
                    <a:lnR>
                      <a:noFill/>
                    </a:lnR>
                    <a:lnT>
                      <a:noFill/>
                    </a:lnT>
                    <a:lnB>
                      <a:noFill/>
                    </a:lnB>
                    <a:noFill/>
                  </a:tcPr>
                </a:tc>
                <a:tc>
                  <a:txBody>
                    <a:bodyPr/>
                    <a:lstStyle/>
                    <a:p>
                      <a:pPr algn="r" fontAlgn="ctr"/>
                      <a:r>
                        <a:rPr lang="hu-HU" sz="500">
                          <a:effectLst/>
                        </a:rPr>
                        <a:t>Starlink 5 v1.0, Starlink 6 v1.0</a:t>
                      </a:r>
                    </a:p>
                  </a:txBody>
                  <a:tcPr marL="24446" marR="24446" marT="12223" marB="12223" anchor="ctr">
                    <a:lnL>
                      <a:noFill/>
                    </a:lnL>
                    <a:lnR>
                      <a:noFill/>
                    </a:lnR>
                    <a:lnT>
                      <a:noFill/>
                    </a:lnT>
                    <a:lnB>
                      <a:noFill/>
                    </a:lnB>
                    <a:noFill/>
                  </a:tcPr>
                </a:tc>
                <a:tc>
                  <a:txBody>
                    <a:bodyPr/>
                    <a:lstStyle/>
                    <a:p>
                      <a:pPr algn="r" fontAlgn="ctr"/>
                      <a:r>
                        <a:rPr lang="hu-HU" sz="500">
                          <a:effectLst/>
                        </a:rPr>
                        <a:t>15600</a:t>
                      </a:r>
                    </a:p>
                  </a:txBody>
                  <a:tcPr marL="24446" marR="24446" marT="12223" marB="12223" anchor="ctr">
                    <a:lnL>
                      <a:noFill/>
                    </a:lnL>
                    <a:lnR>
                      <a:noFill/>
                    </a:lnR>
                    <a:lnT>
                      <a:noFill/>
                    </a:lnT>
                    <a:lnB>
                      <a:noFill/>
                    </a:lnB>
                    <a:noFill/>
                  </a:tcPr>
                </a:tc>
                <a:tc>
                  <a:txBody>
                    <a:bodyPr/>
                    <a:lstStyle/>
                    <a:p>
                      <a:pPr algn="r" fontAlgn="ctr"/>
                      <a:r>
                        <a:rPr lang="hu-HU" sz="500">
                          <a:effectLst/>
                        </a:rPr>
                        <a:t>LEO</a:t>
                      </a:r>
                    </a:p>
                  </a:txBody>
                  <a:tcPr marL="24446" marR="24446" marT="12223" marB="12223" anchor="ctr">
                    <a:lnL>
                      <a:noFill/>
                    </a:lnL>
                    <a:lnR>
                      <a:noFill/>
                    </a:lnR>
                    <a:lnT>
                      <a:noFill/>
                    </a:lnT>
                    <a:lnB>
                      <a:noFill/>
                    </a:lnB>
                    <a:noFill/>
                  </a:tcPr>
                </a:tc>
                <a:tc>
                  <a:txBody>
                    <a:bodyPr/>
                    <a:lstStyle/>
                    <a:p>
                      <a:pPr algn="r" fontAlgn="ctr"/>
                      <a:r>
                        <a:rPr lang="hu-HU" sz="500">
                          <a:effectLst/>
                        </a:rPr>
                        <a:t>SpaceX</a:t>
                      </a:r>
                    </a:p>
                  </a:txBody>
                  <a:tcPr marL="24446" marR="24446" marT="12223" marB="12223" anchor="ctr">
                    <a:lnL>
                      <a:noFill/>
                    </a:lnL>
                    <a:lnR>
                      <a:noFill/>
                    </a:lnR>
                    <a:lnT>
                      <a:noFill/>
                    </a:lnT>
                    <a:lnB>
                      <a:noFill/>
                    </a:lnB>
                    <a:noFill/>
                  </a:tcPr>
                </a:tc>
                <a:tc>
                  <a:txBody>
                    <a:bodyPr/>
                    <a:lstStyle/>
                    <a:p>
                      <a:pPr algn="r" fontAlgn="ctr"/>
                      <a:r>
                        <a:rPr lang="hu-HU" sz="500">
                          <a:effectLst/>
                        </a:rPr>
                        <a:t>Success</a:t>
                      </a:r>
                    </a:p>
                  </a:txBody>
                  <a:tcPr marL="24446" marR="24446" marT="12223" marB="12223" anchor="ctr">
                    <a:lnL>
                      <a:noFill/>
                    </a:lnL>
                    <a:lnR>
                      <a:noFill/>
                    </a:lnR>
                    <a:lnT>
                      <a:noFill/>
                    </a:lnT>
                    <a:lnB>
                      <a:noFill/>
                    </a:lnB>
                    <a:noFill/>
                  </a:tcPr>
                </a:tc>
                <a:tc>
                  <a:txBody>
                    <a:bodyPr/>
                    <a:lstStyle/>
                    <a:p>
                      <a:pPr algn="r" fontAlgn="ctr"/>
                      <a:r>
                        <a:rPr lang="hu-HU" sz="500">
                          <a:effectLst/>
                        </a:rPr>
                        <a:t>Failure</a:t>
                      </a:r>
                    </a:p>
                  </a:txBody>
                  <a:tcPr marL="24446" marR="24446" marT="12223" marB="12223" anchor="ctr">
                    <a:lnL>
                      <a:noFill/>
                    </a:lnL>
                    <a:lnR>
                      <a:noFill/>
                    </a:lnR>
                    <a:lnT>
                      <a:noFill/>
                    </a:lnT>
                    <a:lnB>
                      <a:noFill/>
                    </a:lnB>
                    <a:noFill/>
                  </a:tcPr>
                </a:tc>
                <a:extLst>
                  <a:ext uri="{0D108BD9-81ED-4DB2-BD59-A6C34878D82A}">
                    <a16:rowId xmlns:a16="http://schemas.microsoft.com/office/drawing/2014/main" val="2562774078"/>
                  </a:ext>
                </a:extLst>
              </a:tr>
              <a:tr h="435931">
                <a:tc>
                  <a:txBody>
                    <a:bodyPr/>
                    <a:lstStyle/>
                    <a:p>
                      <a:pPr algn="r" fontAlgn="ctr"/>
                      <a:r>
                        <a:rPr lang="hu-HU" sz="500">
                          <a:effectLst/>
                        </a:rPr>
                        <a:t>2020-04-22</a:t>
                      </a:r>
                    </a:p>
                  </a:txBody>
                  <a:tcPr marL="24446" marR="24446" marT="12223" marB="12223" anchor="ctr">
                    <a:lnL>
                      <a:noFill/>
                    </a:lnL>
                    <a:lnR>
                      <a:noFill/>
                    </a:lnR>
                    <a:lnT>
                      <a:noFill/>
                    </a:lnT>
                    <a:lnB>
                      <a:noFill/>
                    </a:lnB>
                    <a:noFill/>
                  </a:tcPr>
                </a:tc>
                <a:tc>
                  <a:txBody>
                    <a:bodyPr/>
                    <a:lstStyle/>
                    <a:p>
                      <a:pPr algn="r" fontAlgn="ctr"/>
                      <a:r>
                        <a:rPr lang="hu-HU" sz="500">
                          <a:effectLst/>
                        </a:rPr>
                        <a:t>19:30:00</a:t>
                      </a:r>
                    </a:p>
                  </a:txBody>
                  <a:tcPr marL="24446" marR="24446" marT="12223" marB="12223" anchor="ctr">
                    <a:lnL>
                      <a:noFill/>
                    </a:lnL>
                    <a:lnR>
                      <a:noFill/>
                    </a:lnR>
                    <a:lnT>
                      <a:noFill/>
                    </a:lnT>
                    <a:lnB>
                      <a:noFill/>
                    </a:lnB>
                    <a:noFill/>
                  </a:tcPr>
                </a:tc>
                <a:tc>
                  <a:txBody>
                    <a:bodyPr/>
                    <a:lstStyle/>
                    <a:p>
                      <a:pPr algn="r" fontAlgn="ctr"/>
                      <a:r>
                        <a:rPr lang="hu-HU" sz="500">
                          <a:effectLst/>
                        </a:rPr>
                        <a:t>F9 B5 B1051.4</a:t>
                      </a:r>
                    </a:p>
                  </a:txBody>
                  <a:tcPr marL="24446" marR="24446" marT="12223" marB="12223" anchor="ctr">
                    <a:lnL>
                      <a:noFill/>
                    </a:lnL>
                    <a:lnR>
                      <a:noFill/>
                    </a:lnR>
                    <a:lnT>
                      <a:noFill/>
                    </a:lnT>
                    <a:lnB>
                      <a:noFill/>
                    </a:lnB>
                    <a:noFill/>
                  </a:tcPr>
                </a:tc>
                <a:tc>
                  <a:txBody>
                    <a:bodyPr/>
                    <a:lstStyle/>
                    <a:p>
                      <a:pPr algn="r" fontAlgn="ctr"/>
                      <a:r>
                        <a:rPr lang="hu-HU" sz="500">
                          <a:effectLst/>
                        </a:rPr>
                        <a:t>KSC LC-39A</a:t>
                      </a:r>
                    </a:p>
                  </a:txBody>
                  <a:tcPr marL="24446" marR="24446" marT="12223" marB="12223" anchor="ctr">
                    <a:lnL>
                      <a:noFill/>
                    </a:lnL>
                    <a:lnR>
                      <a:noFill/>
                    </a:lnR>
                    <a:lnT>
                      <a:noFill/>
                    </a:lnT>
                    <a:lnB>
                      <a:noFill/>
                    </a:lnB>
                    <a:noFill/>
                  </a:tcPr>
                </a:tc>
                <a:tc>
                  <a:txBody>
                    <a:bodyPr/>
                    <a:lstStyle/>
                    <a:p>
                      <a:pPr algn="r" fontAlgn="ctr"/>
                      <a:r>
                        <a:rPr lang="hu-HU" sz="500">
                          <a:effectLst/>
                        </a:rPr>
                        <a:t>Starlink 6 v1.0, Crew Dragon Demo-2</a:t>
                      </a:r>
                    </a:p>
                  </a:txBody>
                  <a:tcPr marL="24446" marR="24446" marT="12223" marB="12223" anchor="ctr">
                    <a:lnL>
                      <a:noFill/>
                    </a:lnL>
                    <a:lnR>
                      <a:noFill/>
                    </a:lnR>
                    <a:lnT>
                      <a:noFill/>
                    </a:lnT>
                    <a:lnB>
                      <a:noFill/>
                    </a:lnB>
                    <a:noFill/>
                  </a:tcPr>
                </a:tc>
                <a:tc>
                  <a:txBody>
                    <a:bodyPr/>
                    <a:lstStyle/>
                    <a:p>
                      <a:pPr algn="r" fontAlgn="ctr"/>
                      <a:r>
                        <a:rPr lang="hu-HU" sz="500">
                          <a:effectLst/>
                        </a:rPr>
                        <a:t>15600</a:t>
                      </a:r>
                    </a:p>
                  </a:txBody>
                  <a:tcPr marL="24446" marR="24446" marT="12223" marB="12223" anchor="ctr">
                    <a:lnL>
                      <a:noFill/>
                    </a:lnL>
                    <a:lnR>
                      <a:noFill/>
                    </a:lnR>
                    <a:lnT>
                      <a:noFill/>
                    </a:lnT>
                    <a:lnB>
                      <a:noFill/>
                    </a:lnB>
                    <a:noFill/>
                  </a:tcPr>
                </a:tc>
                <a:tc>
                  <a:txBody>
                    <a:bodyPr/>
                    <a:lstStyle/>
                    <a:p>
                      <a:pPr algn="r" fontAlgn="ctr"/>
                      <a:r>
                        <a:rPr lang="hu-HU" sz="500">
                          <a:effectLst/>
                        </a:rPr>
                        <a:t>LEO</a:t>
                      </a:r>
                    </a:p>
                  </a:txBody>
                  <a:tcPr marL="24446" marR="24446" marT="12223" marB="12223" anchor="ctr">
                    <a:lnL>
                      <a:noFill/>
                    </a:lnL>
                    <a:lnR>
                      <a:noFill/>
                    </a:lnR>
                    <a:lnT>
                      <a:noFill/>
                    </a:lnT>
                    <a:lnB>
                      <a:noFill/>
                    </a:lnB>
                    <a:noFill/>
                  </a:tcPr>
                </a:tc>
                <a:tc>
                  <a:txBody>
                    <a:bodyPr/>
                    <a:lstStyle/>
                    <a:p>
                      <a:pPr algn="r" fontAlgn="ctr"/>
                      <a:r>
                        <a:rPr lang="hu-HU" sz="500">
                          <a:effectLst/>
                        </a:rPr>
                        <a:t>SpaceX</a:t>
                      </a:r>
                    </a:p>
                  </a:txBody>
                  <a:tcPr marL="24446" marR="24446" marT="12223" marB="12223" anchor="ctr">
                    <a:lnL>
                      <a:noFill/>
                    </a:lnL>
                    <a:lnR>
                      <a:noFill/>
                    </a:lnR>
                    <a:lnT>
                      <a:noFill/>
                    </a:lnT>
                    <a:lnB>
                      <a:noFill/>
                    </a:lnB>
                    <a:noFill/>
                  </a:tcPr>
                </a:tc>
                <a:tc>
                  <a:txBody>
                    <a:bodyPr/>
                    <a:lstStyle/>
                    <a:p>
                      <a:pPr algn="r" fontAlgn="ctr"/>
                      <a:r>
                        <a:rPr lang="hu-HU" sz="500">
                          <a:effectLst/>
                        </a:rPr>
                        <a:t>Success</a:t>
                      </a:r>
                    </a:p>
                  </a:txBody>
                  <a:tcPr marL="24446" marR="24446" marT="12223" marB="12223" anchor="ctr">
                    <a:lnL>
                      <a:noFill/>
                    </a:lnL>
                    <a:lnR>
                      <a:noFill/>
                    </a:lnR>
                    <a:lnT>
                      <a:noFill/>
                    </a:lnT>
                    <a:lnB>
                      <a:noFill/>
                    </a:lnB>
                    <a:noFill/>
                  </a:tcPr>
                </a:tc>
                <a:tc>
                  <a:txBody>
                    <a:bodyPr/>
                    <a:lstStyle/>
                    <a:p>
                      <a:pPr algn="r" fontAlgn="ctr"/>
                      <a:r>
                        <a:rPr lang="hu-HU" sz="500">
                          <a:effectLst/>
                        </a:rPr>
                        <a:t>Success</a:t>
                      </a:r>
                    </a:p>
                  </a:txBody>
                  <a:tcPr marL="24446" marR="24446" marT="12223" marB="12223" anchor="ctr">
                    <a:lnL>
                      <a:noFill/>
                    </a:lnL>
                    <a:lnR>
                      <a:noFill/>
                    </a:lnR>
                    <a:lnT>
                      <a:noFill/>
                    </a:lnT>
                    <a:lnB>
                      <a:noFill/>
                    </a:lnB>
                    <a:noFill/>
                  </a:tcPr>
                </a:tc>
                <a:extLst>
                  <a:ext uri="{0D108BD9-81ED-4DB2-BD59-A6C34878D82A}">
                    <a16:rowId xmlns:a16="http://schemas.microsoft.com/office/drawing/2014/main" val="413550713"/>
                  </a:ext>
                </a:extLst>
              </a:tr>
              <a:tr h="354001">
                <a:tc>
                  <a:txBody>
                    <a:bodyPr/>
                    <a:lstStyle/>
                    <a:p>
                      <a:pPr algn="r" fontAlgn="ctr"/>
                      <a:r>
                        <a:rPr lang="hu-HU" sz="500">
                          <a:effectLst/>
                        </a:rPr>
                        <a:t>2020-06-04</a:t>
                      </a:r>
                    </a:p>
                  </a:txBody>
                  <a:tcPr marL="24446" marR="24446" marT="12223" marB="12223" anchor="ctr">
                    <a:lnL>
                      <a:noFill/>
                    </a:lnL>
                    <a:lnR>
                      <a:noFill/>
                    </a:lnR>
                    <a:lnT>
                      <a:noFill/>
                    </a:lnT>
                    <a:lnB>
                      <a:noFill/>
                    </a:lnB>
                    <a:noFill/>
                  </a:tcPr>
                </a:tc>
                <a:tc>
                  <a:txBody>
                    <a:bodyPr/>
                    <a:lstStyle/>
                    <a:p>
                      <a:pPr algn="r" fontAlgn="ctr"/>
                      <a:r>
                        <a:rPr lang="hu-HU" sz="500">
                          <a:effectLst/>
                        </a:rPr>
                        <a:t>1:25:00</a:t>
                      </a:r>
                    </a:p>
                  </a:txBody>
                  <a:tcPr marL="24446" marR="24446" marT="12223" marB="12223" anchor="ctr">
                    <a:lnL>
                      <a:noFill/>
                    </a:lnL>
                    <a:lnR>
                      <a:noFill/>
                    </a:lnR>
                    <a:lnT>
                      <a:noFill/>
                    </a:lnT>
                    <a:lnB>
                      <a:noFill/>
                    </a:lnB>
                    <a:noFill/>
                  </a:tcPr>
                </a:tc>
                <a:tc>
                  <a:txBody>
                    <a:bodyPr/>
                    <a:lstStyle/>
                    <a:p>
                      <a:pPr algn="r" fontAlgn="ctr"/>
                      <a:r>
                        <a:rPr lang="hu-HU" sz="500">
                          <a:effectLst/>
                        </a:rPr>
                        <a:t>F9 B5 B1049.5</a:t>
                      </a:r>
                    </a:p>
                  </a:txBody>
                  <a:tcPr marL="24446" marR="24446" marT="12223" marB="12223" anchor="ctr">
                    <a:lnL>
                      <a:noFill/>
                    </a:lnL>
                    <a:lnR>
                      <a:noFill/>
                    </a:lnR>
                    <a:lnT>
                      <a:noFill/>
                    </a:lnT>
                    <a:lnB>
                      <a:noFill/>
                    </a:lnB>
                    <a:noFill/>
                  </a:tcPr>
                </a:tc>
                <a:tc>
                  <a:txBody>
                    <a:bodyPr/>
                    <a:lstStyle/>
                    <a:p>
                      <a:pPr algn="r" fontAlgn="ctr"/>
                      <a:r>
                        <a:rPr lang="hu-HU" sz="500">
                          <a:effectLst/>
                        </a:rPr>
                        <a:t>CCAFS SLC-40</a:t>
                      </a:r>
                    </a:p>
                  </a:txBody>
                  <a:tcPr marL="24446" marR="24446" marT="12223" marB="12223" anchor="ctr">
                    <a:lnL>
                      <a:noFill/>
                    </a:lnL>
                    <a:lnR>
                      <a:noFill/>
                    </a:lnR>
                    <a:lnT>
                      <a:noFill/>
                    </a:lnT>
                    <a:lnB>
                      <a:noFill/>
                    </a:lnB>
                    <a:noFill/>
                  </a:tcPr>
                </a:tc>
                <a:tc>
                  <a:txBody>
                    <a:bodyPr/>
                    <a:lstStyle/>
                    <a:p>
                      <a:pPr algn="r" fontAlgn="ctr"/>
                      <a:r>
                        <a:rPr lang="hu-HU" sz="500">
                          <a:effectLst/>
                        </a:rPr>
                        <a:t>Starlink 7 v1.0, Starlink 8 v1.0</a:t>
                      </a:r>
                    </a:p>
                  </a:txBody>
                  <a:tcPr marL="24446" marR="24446" marT="12223" marB="12223" anchor="ctr">
                    <a:lnL>
                      <a:noFill/>
                    </a:lnL>
                    <a:lnR>
                      <a:noFill/>
                    </a:lnR>
                    <a:lnT>
                      <a:noFill/>
                    </a:lnT>
                    <a:lnB>
                      <a:noFill/>
                    </a:lnB>
                    <a:noFill/>
                  </a:tcPr>
                </a:tc>
                <a:tc>
                  <a:txBody>
                    <a:bodyPr/>
                    <a:lstStyle/>
                    <a:p>
                      <a:pPr algn="r" fontAlgn="ctr"/>
                      <a:r>
                        <a:rPr lang="hu-HU" sz="500">
                          <a:effectLst/>
                        </a:rPr>
                        <a:t>15600</a:t>
                      </a:r>
                    </a:p>
                  </a:txBody>
                  <a:tcPr marL="24446" marR="24446" marT="12223" marB="12223" anchor="ctr">
                    <a:lnL>
                      <a:noFill/>
                    </a:lnL>
                    <a:lnR>
                      <a:noFill/>
                    </a:lnR>
                    <a:lnT>
                      <a:noFill/>
                    </a:lnT>
                    <a:lnB>
                      <a:noFill/>
                    </a:lnB>
                    <a:noFill/>
                  </a:tcPr>
                </a:tc>
                <a:tc>
                  <a:txBody>
                    <a:bodyPr/>
                    <a:lstStyle/>
                    <a:p>
                      <a:pPr algn="r" fontAlgn="ctr"/>
                      <a:r>
                        <a:rPr lang="hu-HU" sz="500">
                          <a:effectLst/>
                        </a:rPr>
                        <a:t>LEO</a:t>
                      </a:r>
                    </a:p>
                  </a:txBody>
                  <a:tcPr marL="24446" marR="24446" marT="12223" marB="12223" anchor="ctr">
                    <a:lnL>
                      <a:noFill/>
                    </a:lnL>
                    <a:lnR>
                      <a:noFill/>
                    </a:lnR>
                    <a:lnT>
                      <a:noFill/>
                    </a:lnT>
                    <a:lnB>
                      <a:noFill/>
                    </a:lnB>
                    <a:noFill/>
                  </a:tcPr>
                </a:tc>
                <a:tc>
                  <a:txBody>
                    <a:bodyPr/>
                    <a:lstStyle/>
                    <a:p>
                      <a:pPr algn="r" fontAlgn="ctr"/>
                      <a:r>
                        <a:rPr lang="hu-HU" sz="500">
                          <a:effectLst/>
                        </a:rPr>
                        <a:t>SpaceX, Planet Labs</a:t>
                      </a:r>
                    </a:p>
                  </a:txBody>
                  <a:tcPr marL="24446" marR="24446" marT="12223" marB="12223" anchor="ctr">
                    <a:lnL>
                      <a:noFill/>
                    </a:lnL>
                    <a:lnR>
                      <a:noFill/>
                    </a:lnR>
                    <a:lnT>
                      <a:noFill/>
                    </a:lnT>
                    <a:lnB>
                      <a:noFill/>
                    </a:lnB>
                    <a:noFill/>
                  </a:tcPr>
                </a:tc>
                <a:tc>
                  <a:txBody>
                    <a:bodyPr/>
                    <a:lstStyle/>
                    <a:p>
                      <a:pPr algn="r" fontAlgn="ctr"/>
                      <a:r>
                        <a:rPr lang="hu-HU" sz="500">
                          <a:effectLst/>
                        </a:rPr>
                        <a:t>Success</a:t>
                      </a:r>
                    </a:p>
                  </a:txBody>
                  <a:tcPr marL="24446" marR="24446" marT="12223" marB="12223" anchor="ctr">
                    <a:lnL>
                      <a:noFill/>
                    </a:lnL>
                    <a:lnR>
                      <a:noFill/>
                    </a:lnR>
                    <a:lnT>
                      <a:noFill/>
                    </a:lnT>
                    <a:lnB>
                      <a:noFill/>
                    </a:lnB>
                    <a:noFill/>
                  </a:tcPr>
                </a:tc>
                <a:tc>
                  <a:txBody>
                    <a:bodyPr/>
                    <a:lstStyle/>
                    <a:p>
                      <a:pPr algn="r" fontAlgn="ctr"/>
                      <a:r>
                        <a:rPr lang="hu-HU" sz="500">
                          <a:effectLst/>
                        </a:rPr>
                        <a:t>Success</a:t>
                      </a:r>
                    </a:p>
                  </a:txBody>
                  <a:tcPr marL="24446" marR="24446" marT="12223" marB="12223" anchor="ctr">
                    <a:lnL>
                      <a:noFill/>
                    </a:lnL>
                    <a:lnR>
                      <a:noFill/>
                    </a:lnR>
                    <a:lnT>
                      <a:noFill/>
                    </a:lnT>
                    <a:lnB>
                      <a:noFill/>
                    </a:lnB>
                    <a:noFill/>
                  </a:tcPr>
                </a:tc>
                <a:extLst>
                  <a:ext uri="{0D108BD9-81ED-4DB2-BD59-A6C34878D82A}">
                    <a16:rowId xmlns:a16="http://schemas.microsoft.com/office/drawing/2014/main" val="505205532"/>
                  </a:ext>
                </a:extLst>
              </a:tr>
              <a:tr h="354001">
                <a:tc>
                  <a:txBody>
                    <a:bodyPr/>
                    <a:lstStyle/>
                    <a:p>
                      <a:pPr algn="r" fontAlgn="ctr"/>
                      <a:r>
                        <a:rPr lang="hu-HU" sz="500">
                          <a:effectLst/>
                        </a:rPr>
                        <a:t>2020-09-03</a:t>
                      </a:r>
                    </a:p>
                  </a:txBody>
                  <a:tcPr marL="24446" marR="24446" marT="12223" marB="12223" anchor="ctr">
                    <a:lnL>
                      <a:noFill/>
                    </a:lnL>
                    <a:lnR>
                      <a:noFill/>
                    </a:lnR>
                    <a:lnT>
                      <a:noFill/>
                    </a:lnT>
                    <a:lnB>
                      <a:noFill/>
                    </a:lnB>
                    <a:noFill/>
                  </a:tcPr>
                </a:tc>
                <a:tc>
                  <a:txBody>
                    <a:bodyPr/>
                    <a:lstStyle/>
                    <a:p>
                      <a:pPr algn="r" fontAlgn="ctr"/>
                      <a:r>
                        <a:rPr lang="hu-HU" sz="500">
                          <a:effectLst/>
                        </a:rPr>
                        <a:t>12:46:14</a:t>
                      </a:r>
                    </a:p>
                  </a:txBody>
                  <a:tcPr marL="24446" marR="24446" marT="12223" marB="12223" anchor="ctr">
                    <a:lnL>
                      <a:noFill/>
                    </a:lnL>
                    <a:lnR>
                      <a:noFill/>
                    </a:lnR>
                    <a:lnT>
                      <a:noFill/>
                    </a:lnT>
                    <a:lnB>
                      <a:noFill/>
                    </a:lnB>
                    <a:noFill/>
                  </a:tcPr>
                </a:tc>
                <a:tc>
                  <a:txBody>
                    <a:bodyPr/>
                    <a:lstStyle/>
                    <a:p>
                      <a:pPr algn="r" fontAlgn="ctr"/>
                      <a:r>
                        <a:rPr lang="hu-HU" sz="500">
                          <a:effectLst/>
                        </a:rPr>
                        <a:t>F9 B5 B1060.2</a:t>
                      </a:r>
                    </a:p>
                  </a:txBody>
                  <a:tcPr marL="24446" marR="24446" marT="12223" marB="12223" anchor="ctr">
                    <a:lnL>
                      <a:noFill/>
                    </a:lnL>
                    <a:lnR>
                      <a:noFill/>
                    </a:lnR>
                    <a:lnT>
                      <a:noFill/>
                    </a:lnT>
                    <a:lnB>
                      <a:noFill/>
                    </a:lnB>
                    <a:noFill/>
                  </a:tcPr>
                </a:tc>
                <a:tc>
                  <a:txBody>
                    <a:bodyPr/>
                    <a:lstStyle/>
                    <a:p>
                      <a:pPr algn="r" fontAlgn="ctr"/>
                      <a:r>
                        <a:rPr lang="hu-HU" sz="500">
                          <a:effectLst/>
                        </a:rPr>
                        <a:t>KSC LC-39A</a:t>
                      </a:r>
                    </a:p>
                  </a:txBody>
                  <a:tcPr marL="24446" marR="24446" marT="12223" marB="12223" anchor="ctr">
                    <a:lnL>
                      <a:noFill/>
                    </a:lnL>
                    <a:lnR>
                      <a:noFill/>
                    </a:lnR>
                    <a:lnT>
                      <a:noFill/>
                    </a:lnT>
                    <a:lnB>
                      <a:noFill/>
                    </a:lnB>
                    <a:noFill/>
                  </a:tcPr>
                </a:tc>
                <a:tc>
                  <a:txBody>
                    <a:bodyPr/>
                    <a:lstStyle/>
                    <a:p>
                      <a:pPr algn="r" fontAlgn="ctr"/>
                      <a:r>
                        <a:rPr lang="hu-HU" sz="500">
                          <a:effectLst/>
                        </a:rPr>
                        <a:t>Starlink 11 v1.0, Starlink 12 v1.0</a:t>
                      </a:r>
                    </a:p>
                  </a:txBody>
                  <a:tcPr marL="24446" marR="24446" marT="12223" marB="12223" anchor="ctr">
                    <a:lnL>
                      <a:noFill/>
                    </a:lnL>
                    <a:lnR>
                      <a:noFill/>
                    </a:lnR>
                    <a:lnT>
                      <a:noFill/>
                    </a:lnT>
                    <a:lnB>
                      <a:noFill/>
                    </a:lnB>
                    <a:noFill/>
                  </a:tcPr>
                </a:tc>
                <a:tc>
                  <a:txBody>
                    <a:bodyPr/>
                    <a:lstStyle/>
                    <a:p>
                      <a:pPr algn="r" fontAlgn="ctr"/>
                      <a:r>
                        <a:rPr lang="hu-HU" sz="500">
                          <a:effectLst/>
                        </a:rPr>
                        <a:t>15600</a:t>
                      </a:r>
                    </a:p>
                  </a:txBody>
                  <a:tcPr marL="24446" marR="24446" marT="12223" marB="12223" anchor="ctr">
                    <a:lnL>
                      <a:noFill/>
                    </a:lnL>
                    <a:lnR>
                      <a:noFill/>
                    </a:lnR>
                    <a:lnT>
                      <a:noFill/>
                    </a:lnT>
                    <a:lnB>
                      <a:noFill/>
                    </a:lnB>
                    <a:noFill/>
                  </a:tcPr>
                </a:tc>
                <a:tc>
                  <a:txBody>
                    <a:bodyPr/>
                    <a:lstStyle/>
                    <a:p>
                      <a:pPr algn="r" fontAlgn="ctr"/>
                      <a:r>
                        <a:rPr lang="hu-HU" sz="500">
                          <a:effectLst/>
                        </a:rPr>
                        <a:t>LEO</a:t>
                      </a:r>
                    </a:p>
                  </a:txBody>
                  <a:tcPr marL="24446" marR="24446" marT="12223" marB="12223" anchor="ctr">
                    <a:lnL>
                      <a:noFill/>
                    </a:lnL>
                    <a:lnR>
                      <a:noFill/>
                    </a:lnR>
                    <a:lnT>
                      <a:noFill/>
                    </a:lnT>
                    <a:lnB>
                      <a:noFill/>
                    </a:lnB>
                    <a:noFill/>
                  </a:tcPr>
                </a:tc>
                <a:tc>
                  <a:txBody>
                    <a:bodyPr/>
                    <a:lstStyle/>
                    <a:p>
                      <a:pPr algn="r" fontAlgn="ctr"/>
                      <a:r>
                        <a:rPr lang="hu-HU" sz="500">
                          <a:effectLst/>
                        </a:rPr>
                        <a:t>SpaceX</a:t>
                      </a:r>
                    </a:p>
                  </a:txBody>
                  <a:tcPr marL="24446" marR="24446" marT="12223" marB="12223" anchor="ctr">
                    <a:lnL>
                      <a:noFill/>
                    </a:lnL>
                    <a:lnR>
                      <a:noFill/>
                    </a:lnR>
                    <a:lnT>
                      <a:noFill/>
                    </a:lnT>
                    <a:lnB>
                      <a:noFill/>
                    </a:lnB>
                    <a:noFill/>
                  </a:tcPr>
                </a:tc>
                <a:tc>
                  <a:txBody>
                    <a:bodyPr/>
                    <a:lstStyle/>
                    <a:p>
                      <a:pPr algn="r" fontAlgn="ctr"/>
                      <a:r>
                        <a:rPr lang="hu-HU" sz="500">
                          <a:effectLst/>
                        </a:rPr>
                        <a:t>Success</a:t>
                      </a:r>
                    </a:p>
                  </a:txBody>
                  <a:tcPr marL="24446" marR="24446" marT="12223" marB="12223" anchor="ctr">
                    <a:lnL>
                      <a:noFill/>
                    </a:lnL>
                    <a:lnR>
                      <a:noFill/>
                    </a:lnR>
                    <a:lnT>
                      <a:noFill/>
                    </a:lnT>
                    <a:lnB>
                      <a:noFill/>
                    </a:lnB>
                    <a:noFill/>
                  </a:tcPr>
                </a:tc>
                <a:tc>
                  <a:txBody>
                    <a:bodyPr/>
                    <a:lstStyle/>
                    <a:p>
                      <a:pPr algn="r" fontAlgn="ctr"/>
                      <a:r>
                        <a:rPr lang="hu-HU" sz="500">
                          <a:effectLst/>
                        </a:rPr>
                        <a:t>Success</a:t>
                      </a:r>
                    </a:p>
                  </a:txBody>
                  <a:tcPr marL="24446" marR="24446" marT="12223" marB="12223" anchor="ctr">
                    <a:lnL>
                      <a:noFill/>
                    </a:lnL>
                    <a:lnR>
                      <a:noFill/>
                    </a:lnR>
                    <a:lnT>
                      <a:noFill/>
                    </a:lnT>
                    <a:lnB>
                      <a:noFill/>
                    </a:lnB>
                    <a:noFill/>
                  </a:tcPr>
                </a:tc>
                <a:extLst>
                  <a:ext uri="{0D108BD9-81ED-4DB2-BD59-A6C34878D82A}">
                    <a16:rowId xmlns:a16="http://schemas.microsoft.com/office/drawing/2014/main" val="4065482657"/>
                  </a:ext>
                </a:extLst>
              </a:tr>
              <a:tr h="354001">
                <a:tc>
                  <a:txBody>
                    <a:bodyPr/>
                    <a:lstStyle/>
                    <a:p>
                      <a:pPr algn="r" fontAlgn="ctr"/>
                      <a:r>
                        <a:rPr lang="hu-HU" sz="500">
                          <a:effectLst/>
                        </a:rPr>
                        <a:t>2020-10-06</a:t>
                      </a:r>
                    </a:p>
                  </a:txBody>
                  <a:tcPr marL="24446" marR="24446" marT="12223" marB="12223" anchor="ctr">
                    <a:lnL>
                      <a:noFill/>
                    </a:lnL>
                    <a:lnR>
                      <a:noFill/>
                    </a:lnR>
                    <a:lnT>
                      <a:noFill/>
                    </a:lnT>
                    <a:lnB>
                      <a:noFill/>
                    </a:lnB>
                    <a:noFill/>
                  </a:tcPr>
                </a:tc>
                <a:tc>
                  <a:txBody>
                    <a:bodyPr/>
                    <a:lstStyle/>
                    <a:p>
                      <a:pPr algn="r" fontAlgn="ctr"/>
                      <a:r>
                        <a:rPr lang="hu-HU" sz="500">
                          <a:effectLst/>
                        </a:rPr>
                        <a:t>11:29:34</a:t>
                      </a:r>
                    </a:p>
                  </a:txBody>
                  <a:tcPr marL="24446" marR="24446" marT="12223" marB="12223" anchor="ctr">
                    <a:lnL>
                      <a:noFill/>
                    </a:lnL>
                    <a:lnR>
                      <a:noFill/>
                    </a:lnR>
                    <a:lnT>
                      <a:noFill/>
                    </a:lnT>
                    <a:lnB>
                      <a:noFill/>
                    </a:lnB>
                    <a:noFill/>
                  </a:tcPr>
                </a:tc>
                <a:tc>
                  <a:txBody>
                    <a:bodyPr/>
                    <a:lstStyle/>
                    <a:p>
                      <a:pPr algn="r" fontAlgn="ctr"/>
                      <a:r>
                        <a:rPr lang="hu-HU" sz="500">
                          <a:effectLst/>
                        </a:rPr>
                        <a:t>F9 B5 B1058.3</a:t>
                      </a:r>
                    </a:p>
                  </a:txBody>
                  <a:tcPr marL="24446" marR="24446" marT="12223" marB="12223" anchor="ctr">
                    <a:lnL>
                      <a:noFill/>
                    </a:lnL>
                    <a:lnR>
                      <a:noFill/>
                    </a:lnR>
                    <a:lnT>
                      <a:noFill/>
                    </a:lnT>
                    <a:lnB>
                      <a:noFill/>
                    </a:lnB>
                    <a:noFill/>
                  </a:tcPr>
                </a:tc>
                <a:tc>
                  <a:txBody>
                    <a:bodyPr/>
                    <a:lstStyle/>
                    <a:p>
                      <a:pPr algn="r" fontAlgn="ctr"/>
                      <a:r>
                        <a:rPr lang="hu-HU" sz="500">
                          <a:effectLst/>
                        </a:rPr>
                        <a:t>KSC LC-39A</a:t>
                      </a:r>
                    </a:p>
                  </a:txBody>
                  <a:tcPr marL="24446" marR="24446" marT="12223" marB="12223" anchor="ctr">
                    <a:lnL>
                      <a:noFill/>
                    </a:lnL>
                    <a:lnR>
                      <a:noFill/>
                    </a:lnR>
                    <a:lnT>
                      <a:noFill/>
                    </a:lnT>
                    <a:lnB>
                      <a:noFill/>
                    </a:lnB>
                    <a:noFill/>
                  </a:tcPr>
                </a:tc>
                <a:tc>
                  <a:txBody>
                    <a:bodyPr/>
                    <a:lstStyle/>
                    <a:p>
                      <a:pPr algn="r" fontAlgn="ctr"/>
                      <a:r>
                        <a:rPr lang="hu-HU" sz="500">
                          <a:effectLst/>
                        </a:rPr>
                        <a:t>Starlink 12 v1.0, Starlink 13 v1.0</a:t>
                      </a:r>
                    </a:p>
                  </a:txBody>
                  <a:tcPr marL="24446" marR="24446" marT="12223" marB="12223" anchor="ctr">
                    <a:lnL>
                      <a:noFill/>
                    </a:lnL>
                    <a:lnR>
                      <a:noFill/>
                    </a:lnR>
                    <a:lnT>
                      <a:noFill/>
                    </a:lnT>
                    <a:lnB>
                      <a:noFill/>
                    </a:lnB>
                    <a:noFill/>
                  </a:tcPr>
                </a:tc>
                <a:tc>
                  <a:txBody>
                    <a:bodyPr/>
                    <a:lstStyle/>
                    <a:p>
                      <a:pPr algn="r" fontAlgn="ctr"/>
                      <a:r>
                        <a:rPr lang="hu-HU" sz="500">
                          <a:effectLst/>
                        </a:rPr>
                        <a:t>15600</a:t>
                      </a:r>
                    </a:p>
                  </a:txBody>
                  <a:tcPr marL="24446" marR="24446" marT="12223" marB="12223" anchor="ctr">
                    <a:lnL>
                      <a:noFill/>
                    </a:lnL>
                    <a:lnR>
                      <a:noFill/>
                    </a:lnR>
                    <a:lnT>
                      <a:noFill/>
                    </a:lnT>
                    <a:lnB>
                      <a:noFill/>
                    </a:lnB>
                    <a:noFill/>
                  </a:tcPr>
                </a:tc>
                <a:tc>
                  <a:txBody>
                    <a:bodyPr/>
                    <a:lstStyle/>
                    <a:p>
                      <a:pPr algn="r" fontAlgn="ctr"/>
                      <a:r>
                        <a:rPr lang="hu-HU" sz="500">
                          <a:effectLst/>
                        </a:rPr>
                        <a:t>LEO</a:t>
                      </a:r>
                    </a:p>
                  </a:txBody>
                  <a:tcPr marL="24446" marR="24446" marT="12223" marB="12223" anchor="ctr">
                    <a:lnL>
                      <a:noFill/>
                    </a:lnL>
                    <a:lnR>
                      <a:noFill/>
                    </a:lnR>
                    <a:lnT>
                      <a:noFill/>
                    </a:lnT>
                    <a:lnB>
                      <a:noFill/>
                    </a:lnB>
                    <a:noFill/>
                  </a:tcPr>
                </a:tc>
                <a:tc>
                  <a:txBody>
                    <a:bodyPr/>
                    <a:lstStyle/>
                    <a:p>
                      <a:pPr algn="r" fontAlgn="ctr"/>
                      <a:r>
                        <a:rPr lang="hu-HU" sz="500">
                          <a:effectLst/>
                        </a:rPr>
                        <a:t>SpaceX</a:t>
                      </a:r>
                    </a:p>
                  </a:txBody>
                  <a:tcPr marL="24446" marR="24446" marT="12223" marB="12223" anchor="ctr">
                    <a:lnL>
                      <a:noFill/>
                    </a:lnL>
                    <a:lnR>
                      <a:noFill/>
                    </a:lnR>
                    <a:lnT>
                      <a:noFill/>
                    </a:lnT>
                    <a:lnB>
                      <a:noFill/>
                    </a:lnB>
                    <a:noFill/>
                  </a:tcPr>
                </a:tc>
                <a:tc>
                  <a:txBody>
                    <a:bodyPr/>
                    <a:lstStyle/>
                    <a:p>
                      <a:pPr algn="r" fontAlgn="ctr"/>
                      <a:r>
                        <a:rPr lang="hu-HU" sz="500">
                          <a:effectLst/>
                        </a:rPr>
                        <a:t>Success</a:t>
                      </a:r>
                    </a:p>
                  </a:txBody>
                  <a:tcPr marL="24446" marR="24446" marT="12223" marB="12223" anchor="ctr">
                    <a:lnL>
                      <a:noFill/>
                    </a:lnL>
                    <a:lnR>
                      <a:noFill/>
                    </a:lnR>
                    <a:lnT>
                      <a:noFill/>
                    </a:lnT>
                    <a:lnB>
                      <a:noFill/>
                    </a:lnB>
                    <a:noFill/>
                  </a:tcPr>
                </a:tc>
                <a:tc>
                  <a:txBody>
                    <a:bodyPr/>
                    <a:lstStyle/>
                    <a:p>
                      <a:pPr algn="r" fontAlgn="ctr"/>
                      <a:r>
                        <a:rPr lang="hu-HU" sz="500">
                          <a:effectLst/>
                        </a:rPr>
                        <a:t>Success</a:t>
                      </a:r>
                    </a:p>
                  </a:txBody>
                  <a:tcPr marL="24446" marR="24446" marT="12223" marB="12223" anchor="ctr">
                    <a:lnL>
                      <a:noFill/>
                    </a:lnL>
                    <a:lnR>
                      <a:noFill/>
                    </a:lnR>
                    <a:lnT>
                      <a:noFill/>
                    </a:lnT>
                    <a:lnB>
                      <a:noFill/>
                    </a:lnB>
                    <a:noFill/>
                  </a:tcPr>
                </a:tc>
                <a:extLst>
                  <a:ext uri="{0D108BD9-81ED-4DB2-BD59-A6C34878D82A}">
                    <a16:rowId xmlns:a16="http://schemas.microsoft.com/office/drawing/2014/main" val="1704726429"/>
                  </a:ext>
                </a:extLst>
              </a:tr>
              <a:tr h="354001">
                <a:tc>
                  <a:txBody>
                    <a:bodyPr/>
                    <a:lstStyle/>
                    <a:p>
                      <a:pPr algn="r" fontAlgn="ctr"/>
                      <a:r>
                        <a:rPr lang="hu-HU" sz="500">
                          <a:effectLst/>
                        </a:rPr>
                        <a:t>2020-10-18</a:t>
                      </a:r>
                    </a:p>
                  </a:txBody>
                  <a:tcPr marL="24446" marR="24446" marT="12223" marB="12223" anchor="ctr">
                    <a:lnL>
                      <a:noFill/>
                    </a:lnL>
                    <a:lnR>
                      <a:noFill/>
                    </a:lnR>
                    <a:lnT>
                      <a:noFill/>
                    </a:lnT>
                    <a:lnB>
                      <a:noFill/>
                    </a:lnB>
                    <a:noFill/>
                  </a:tcPr>
                </a:tc>
                <a:tc>
                  <a:txBody>
                    <a:bodyPr/>
                    <a:lstStyle/>
                    <a:p>
                      <a:pPr algn="r" fontAlgn="ctr"/>
                      <a:r>
                        <a:rPr lang="hu-HU" sz="500">
                          <a:effectLst/>
                        </a:rPr>
                        <a:t>12:25:57</a:t>
                      </a:r>
                    </a:p>
                  </a:txBody>
                  <a:tcPr marL="24446" marR="24446" marT="12223" marB="12223" anchor="ctr">
                    <a:lnL>
                      <a:noFill/>
                    </a:lnL>
                    <a:lnR>
                      <a:noFill/>
                    </a:lnR>
                    <a:lnT>
                      <a:noFill/>
                    </a:lnT>
                    <a:lnB>
                      <a:noFill/>
                    </a:lnB>
                    <a:noFill/>
                  </a:tcPr>
                </a:tc>
                <a:tc>
                  <a:txBody>
                    <a:bodyPr/>
                    <a:lstStyle/>
                    <a:p>
                      <a:pPr algn="r" fontAlgn="ctr"/>
                      <a:r>
                        <a:rPr lang="hu-HU" sz="500">
                          <a:effectLst/>
                        </a:rPr>
                        <a:t>F9 B5 B1051.6</a:t>
                      </a:r>
                    </a:p>
                  </a:txBody>
                  <a:tcPr marL="24446" marR="24446" marT="12223" marB="12223" anchor="ctr">
                    <a:lnL>
                      <a:noFill/>
                    </a:lnL>
                    <a:lnR>
                      <a:noFill/>
                    </a:lnR>
                    <a:lnT>
                      <a:noFill/>
                    </a:lnT>
                    <a:lnB>
                      <a:noFill/>
                    </a:lnB>
                    <a:noFill/>
                  </a:tcPr>
                </a:tc>
                <a:tc>
                  <a:txBody>
                    <a:bodyPr/>
                    <a:lstStyle/>
                    <a:p>
                      <a:pPr algn="r" fontAlgn="ctr"/>
                      <a:r>
                        <a:rPr lang="hu-HU" sz="500">
                          <a:effectLst/>
                        </a:rPr>
                        <a:t>KSC LC-39A</a:t>
                      </a:r>
                    </a:p>
                  </a:txBody>
                  <a:tcPr marL="24446" marR="24446" marT="12223" marB="12223" anchor="ctr">
                    <a:lnL>
                      <a:noFill/>
                    </a:lnL>
                    <a:lnR>
                      <a:noFill/>
                    </a:lnR>
                    <a:lnT>
                      <a:noFill/>
                    </a:lnT>
                    <a:lnB>
                      <a:noFill/>
                    </a:lnB>
                    <a:noFill/>
                  </a:tcPr>
                </a:tc>
                <a:tc>
                  <a:txBody>
                    <a:bodyPr/>
                    <a:lstStyle/>
                    <a:p>
                      <a:pPr algn="r" fontAlgn="ctr"/>
                      <a:r>
                        <a:rPr lang="hu-HU" sz="500">
                          <a:effectLst/>
                        </a:rPr>
                        <a:t>Starlink 13 v1.0, Starlink 14 v1.0</a:t>
                      </a:r>
                    </a:p>
                  </a:txBody>
                  <a:tcPr marL="24446" marR="24446" marT="12223" marB="12223" anchor="ctr">
                    <a:lnL>
                      <a:noFill/>
                    </a:lnL>
                    <a:lnR>
                      <a:noFill/>
                    </a:lnR>
                    <a:lnT>
                      <a:noFill/>
                    </a:lnT>
                    <a:lnB>
                      <a:noFill/>
                    </a:lnB>
                    <a:noFill/>
                  </a:tcPr>
                </a:tc>
                <a:tc>
                  <a:txBody>
                    <a:bodyPr/>
                    <a:lstStyle/>
                    <a:p>
                      <a:pPr algn="r" fontAlgn="ctr"/>
                      <a:r>
                        <a:rPr lang="hu-HU" sz="500">
                          <a:effectLst/>
                        </a:rPr>
                        <a:t>15600</a:t>
                      </a:r>
                    </a:p>
                  </a:txBody>
                  <a:tcPr marL="24446" marR="24446" marT="12223" marB="12223" anchor="ctr">
                    <a:lnL>
                      <a:noFill/>
                    </a:lnL>
                    <a:lnR>
                      <a:noFill/>
                    </a:lnR>
                    <a:lnT>
                      <a:noFill/>
                    </a:lnT>
                    <a:lnB>
                      <a:noFill/>
                    </a:lnB>
                    <a:noFill/>
                  </a:tcPr>
                </a:tc>
                <a:tc>
                  <a:txBody>
                    <a:bodyPr/>
                    <a:lstStyle/>
                    <a:p>
                      <a:pPr algn="r" fontAlgn="ctr"/>
                      <a:r>
                        <a:rPr lang="hu-HU" sz="500">
                          <a:effectLst/>
                        </a:rPr>
                        <a:t>LEO</a:t>
                      </a:r>
                    </a:p>
                  </a:txBody>
                  <a:tcPr marL="24446" marR="24446" marT="12223" marB="12223" anchor="ctr">
                    <a:lnL>
                      <a:noFill/>
                    </a:lnL>
                    <a:lnR>
                      <a:noFill/>
                    </a:lnR>
                    <a:lnT>
                      <a:noFill/>
                    </a:lnT>
                    <a:lnB>
                      <a:noFill/>
                    </a:lnB>
                    <a:noFill/>
                  </a:tcPr>
                </a:tc>
                <a:tc>
                  <a:txBody>
                    <a:bodyPr/>
                    <a:lstStyle/>
                    <a:p>
                      <a:pPr algn="r" fontAlgn="ctr"/>
                      <a:r>
                        <a:rPr lang="hu-HU" sz="500">
                          <a:effectLst/>
                        </a:rPr>
                        <a:t>SpaceX</a:t>
                      </a:r>
                    </a:p>
                  </a:txBody>
                  <a:tcPr marL="24446" marR="24446" marT="12223" marB="12223" anchor="ctr">
                    <a:lnL>
                      <a:noFill/>
                    </a:lnL>
                    <a:lnR>
                      <a:noFill/>
                    </a:lnR>
                    <a:lnT>
                      <a:noFill/>
                    </a:lnT>
                    <a:lnB>
                      <a:noFill/>
                    </a:lnB>
                    <a:noFill/>
                  </a:tcPr>
                </a:tc>
                <a:tc>
                  <a:txBody>
                    <a:bodyPr/>
                    <a:lstStyle/>
                    <a:p>
                      <a:pPr algn="r" fontAlgn="ctr"/>
                      <a:r>
                        <a:rPr lang="hu-HU" sz="500">
                          <a:effectLst/>
                        </a:rPr>
                        <a:t>Success</a:t>
                      </a:r>
                    </a:p>
                  </a:txBody>
                  <a:tcPr marL="24446" marR="24446" marT="12223" marB="12223" anchor="ctr">
                    <a:lnL>
                      <a:noFill/>
                    </a:lnL>
                    <a:lnR>
                      <a:noFill/>
                    </a:lnR>
                    <a:lnT>
                      <a:noFill/>
                    </a:lnT>
                    <a:lnB>
                      <a:noFill/>
                    </a:lnB>
                    <a:noFill/>
                  </a:tcPr>
                </a:tc>
                <a:tc>
                  <a:txBody>
                    <a:bodyPr/>
                    <a:lstStyle/>
                    <a:p>
                      <a:pPr algn="r" fontAlgn="ctr"/>
                      <a:r>
                        <a:rPr lang="hu-HU" sz="500">
                          <a:effectLst/>
                        </a:rPr>
                        <a:t>Success</a:t>
                      </a:r>
                    </a:p>
                  </a:txBody>
                  <a:tcPr marL="24446" marR="24446" marT="12223" marB="12223" anchor="ctr">
                    <a:lnL>
                      <a:noFill/>
                    </a:lnL>
                    <a:lnR>
                      <a:noFill/>
                    </a:lnR>
                    <a:lnT>
                      <a:noFill/>
                    </a:lnT>
                    <a:lnB>
                      <a:noFill/>
                    </a:lnB>
                    <a:noFill/>
                  </a:tcPr>
                </a:tc>
                <a:extLst>
                  <a:ext uri="{0D108BD9-81ED-4DB2-BD59-A6C34878D82A}">
                    <a16:rowId xmlns:a16="http://schemas.microsoft.com/office/drawing/2014/main" val="148053579"/>
                  </a:ext>
                </a:extLst>
              </a:tr>
              <a:tr h="354001">
                <a:tc>
                  <a:txBody>
                    <a:bodyPr/>
                    <a:lstStyle/>
                    <a:p>
                      <a:pPr algn="r" fontAlgn="ctr"/>
                      <a:r>
                        <a:rPr lang="hu-HU" sz="500">
                          <a:effectLst/>
                        </a:rPr>
                        <a:t>2020-10-24</a:t>
                      </a:r>
                    </a:p>
                  </a:txBody>
                  <a:tcPr marL="24446" marR="24446" marT="12223" marB="12223" anchor="ctr">
                    <a:lnL>
                      <a:noFill/>
                    </a:lnL>
                    <a:lnR>
                      <a:noFill/>
                    </a:lnR>
                    <a:lnT>
                      <a:noFill/>
                    </a:lnT>
                    <a:lnB>
                      <a:noFill/>
                    </a:lnB>
                    <a:noFill/>
                  </a:tcPr>
                </a:tc>
                <a:tc>
                  <a:txBody>
                    <a:bodyPr/>
                    <a:lstStyle/>
                    <a:p>
                      <a:pPr algn="r" fontAlgn="ctr"/>
                      <a:r>
                        <a:rPr lang="hu-HU" sz="500">
                          <a:effectLst/>
                        </a:rPr>
                        <a:t>15:31:34</a:t>
                      </a:r>
                    </a:p>
                  </a:txBody>
                  <a:tcPr marL="24446" marR="24446" marT="12223" marB="12223" anchor="ctr">
                    <a:lnL>
                      <a:noFill/>
                    </a:lnL>
                    <a:lnR>
                      <a:noFill/>
                    </a:lnR>
                    <a:lnT>
                      <a:noFill/>
                    </a:lnT>
                    <a:lnB>
                      <a:noFill/>
                    </a:lnB>
                    <a:noFill/>
                  </a:tcPr>
                </a:tc>
                <a:tc>
                  <a:txBody>
                    <a:bodyPr/>
                    <a:lstStyle/>
                    <a:p>
                      <a:pPr algn="r" fontAlgn="ctr"/>
                      <a:r>
                        <a:rPr lang="hu-HU" sz="500">
                          <a:effectLst/>
                        </a:rPr>
                        <a:t>F9 B5 B1060.3</a:t>
                      </a:r>
                    </a:p>
                  </a:txBody>
                  <a:tcPr marL="24446" marR="24446" marT="12223" marB="12223" anchor="ctr">
                    <a:lnL>
                      <a:noFill/>
                    </a:lnL>
                    <a:lnR>
                      <a:noFill/>
                    </a:lnR>
                    <a:lnT>
                      <a:noFill/>
                    </a:lnT>
                    <a:lnB>
                      <a:noFill/>
                    </a:lnB>
                    <a:noFill/>
                  </a:tcPr>
                </a:tc>
                <a:tc>
                  <a:txBody>
                    <a:bodyPr/>
                    <a:lstStyle/>
                    <a:p>
                      <a:pPr algn="r" fontAlgn="ctr"/>
                      <a:r>
                        <a:rPr lang="hu-HU" sz="500">
                          <a:effectLst/>
                        </a:rPr>
                        <a:t>CCAFS SLC-40</a:t>
                      </a:r>
                    </a:p>
                  </a:txBody>
                  <a:tcPr marL="24446" marR="24446" marT="12223" marB="12223" anchor="ctr">
                    <a:lnL>
                      <a:noFill/>
                    </a:lnL>
                    <a:lnR>
                      <a:noFill/>
                    </a:lnR>
                    <a:lnT>
                      <a:noFill/>
                    </a:lnT>
                    <a:lnB>
                      <a:noFill/>
                    </a:lnB>
                    <a:noFill/>
                  </a:tcPr>
                </a:tc>
                <a:tc>
                  <a:txBody>
                    <a:bodyPr/>
                    <a:lstStyle/>
                    <a:p>
                      <a:pPr algn="r" fontAlgn="ctr"/>
                      <a:r>
                        <a:rPr lang="hu-HU" sz="500">
                          <a:effectLst/>
                        </a:rPr>
                        <a:t>Starlink 14 v1.0, GPS III-04</a:t>
                      </a:r>
                    </a:p>
                  </a:txBody>
                  <a:tcPr marL="24446" marR="24446" marT="12223" marB="12223" anchor="ctr">
                    <a:lnL>
                      <a:noFill/>
                    </a:lnL>
                    <a:lnR>
                      <a:noFill/>
                    </a:lnR>
                    <a:lnT>
                      <a:noFill/>
                    </a:lnT>
                    <a:lnB>
                      <a:noFill/>
                    </a:lnB>
                    <a:noFill/>
                  </a:tcPr>
                </a:tc>
                <a:tc>
                  <a:txBody>
                    <a:bodyPr/>
                    <a:lstStyle/>
                    <a:p>
                      <a:pPr algn="r" fontAlgn="ctr"/>
                      <a:r>
                        <a:rPr lang="hu-HU" sz="500">
                          <a:effectLst/>
                        </a:rPr>
                        <a:t>15600</a:t>
                      </a:r>
                    </a:p>
                  </a:txBody>
                  <a:tcPr marL="24446" marR="24446" marT="12223" marB="12223" anchor="ctr">
                    <a:lnL>
                      <a:noFill/>
                    </a:lnL>
                    <a:lnR>
                      <a:noFill/>
                    </a:lnR>
                    <a:lnT>
                      <a:noFill/>
                    </a:lnT>
                    <a:lnB>
                      <a:noFill/>
                    </a:lnB>
                    <a:noFill/>
                  </a:tcPr>
                </a:tc>
                <a:tc>
                  <a:txBody>
                    <a:bodyPr/>
                    <a:lstStyle/>
                    <a:p>
                      <a:pPr algn="r" fontAlgn="ctr"/>
                      <a:r>
                        <a:rPr lang="hu-HU" sz="500">
                          <a:effectLst/>
                        </a:rPr>
                        <a:t>LEO</a:t>
                      </a:r>
                    </a:p>
                  </a:txBody>
                  <a:tcPr marL="24446" marR="24446" marT="12223" marB="12223" anchor="ctr">
                    <a:lnL>
                      <a:noFill/>
                    </a:lnL>
                    <a:lnR>
                      <a:noFill/>
                    </a:lnR>
                    <a:lnT>
                      <a:noFill/>
                    </a:lnT>
                    <a:lnB>
                      <a:noFill/>
                    </a:lnB>
                    <a:noFill/>
                  </a:tcPr>
                </a:tc>
                <a:tc>
                  <a:txBody>
                    <a:bodyPr/>
                    <a:lstStyle/>
                    <a:p>
                      <a:pPr algn="r" fontAlgn="ctr"/>
                      <a:r>
                        <a:rPr lang="hu-HU" sz="500">
                          <a:effectLst/>
                        </a:rPr>
                        <a:t>SpaceX</a:t>
                      </a:r>
                    </a:p>
                  </a:txBody>
                  <a:tcPr marL="24446" marR="24446" marT="12223" marB="12223" anchor="ctr">
                    <a:lnL>
                      <a:noFill/>
                    </a:lnL>
                    <a:lnR>
                      <a:noFill/>
                    </a:lnR>
                    <a:lnT>
                      <a:noFill/>
                    </a:lnT>
                    <a:lnB>
                      <a:noFill/>
                    </a:lnB>
                    <a:noFill/>
                  </a:tcPr>
                </a:tc>
                <a:tc>
                  <a:txBody>
                    <a:bodyPr/>
                    <a:lstStyle/>
                    <a:p>
                      <a:pPr algn="r" fontAlgn="ctr"/>
                      <a:r>
                        <a:rPr lang="hu-HU" sz="500">
                          <a:effectLst/>
                        </a:rPr>
                        <a:t>Success</a:t>
                      </a:r>
                    </a:p>
                  </a:txBody>
                  <a:tcPr marL="24446" marR="24446" marT="12223" marB="12223" anchor="ctr">
                    <a:lnL>
                      <a:noFill/>
                    </a:lnL>
                    <a:lnR>
                      <a:noFill/>
                    </a:lnR>
                    <a:lnT>
                      <a:noFill/>
                    </a:lnT>
                    <a:lnB>
                      <a:noFill/>
                    </a:lnB>
                    <a:noFill/>
                  </a:tcPr>
                </a:tc>
                <a:tc>
                  <a:txBody>
                    <a:bodyPr/>
                    <a:lstStyle/>
                    <a:p>
                      <a:pPr algn="r" fontAlgn="ctr"/>
                      <a:r>
                        <a:rPr lang="hu-HU" sz="500">
                          <a:effectLst/>
                        </a:rPr>
                        <a:t>Success</a:t>
                      </a:r>
                    </a:p>
                  </a:txBody>
                  <a:tcPr marL="24446" marR="24446" marT="12223" marB="12223" anchor="ctr">
                    <a:lnL>
                      <a:noFill/>
                    </a:lnL>
                    <a:lnR>
                      <a:noFill/>
                    </a:lnR>
                    <a:lnT>
                      <a:noFill/>
                    </a:lnT>
                    <a:lnB>
                      <a:noFill/>
                    </a:lnB>
                    <a:noFill/>
                  </a:tcPr>
                </a:tc>
                <a:extLst>
                  <a:ext uri="{0D108BD9-81ED-4DB2-BD59-A6C34878D82A}">
                    <a16:rowId xmlns:a16="http://schemas.microsoft.com/office/drawing/2014/main" val="2197430419"/>
                  </a:ext>
                </a:extLst>
              </a:tr>
              <a:tr h="354001">
                <a:tc>
                  <a:txBody>
                    <a:bodyPr/>
                    <a:lstStyle/>
                    <a:p>
                      <a:pPr algn="r" fontAlgn="ctr"/>
                      <a:r>
                        <a:rPr lang="hu-HU" sz="500">
                          <a:effectLst/>
                        </a:rPr>
                        <a:t>2020-11-25</a:t>
                      </a:r>
                    </a:p>
                  </a:txBody>
                  <a:tcPr marL="24446" marR="24446" marT="12223" marB="12223" anchor="ctr">
                    <a:lnL>
                      <a:noFill/>
                    </a:lnL>
                    <a:lnR>
                      <a:noFill/>
                    </a:lnR>
                    <a:lnT>
                      <a:noFill/>
                    </a:lnT>
                    <a:lnB>
                      <a:noFill/>
                    </a:lnB>
                    <a:noFill/>
                  </a:tcPr>
                </a:tc>
                <a:tc>
                  <a:txBody>
                    <a:bodyPr/>
                    <a:lstStyle/>
                    <a:p>
                      <a:pPr algn="r" fontAlgn="ctr"/>
                      <a:r>
                        <a:rPr lang="hu-HU" sz="500">
                          <a:effectLst/>
                        </a:rPr>
                        <a:t>2:13:00</a:t>
                      </a:r>
                    </a:p>
                  </a:txBody>
                  <a:tcPr marL="24446" marR="24446" marT="12223" marB="12223" anchor="ctr">
                    <a:lnL>
                      <a:noFill/>
                    </a:lnL>
                    <a:lnR>
                      <a:noFill/>
                    </a:lnR>
                    <a:lnT>
                      <a:noFill/>
                    </a:lnT>
                    <a:lnB>
                      <a:noFill/>
                    </a:lnB>
                    <a:noFill/>
                  </a:tcPr>
                </a:tc>
                <a:tc>
                  <a:txBody>
                    <a:bodyPr/>
                    <a:lstStyle/>
                    <a:p>
                      <a:pPr algn="r" fontAlgn="ctr"/>
                      <a:r>
                        <a:rPr lang="hu-HU" sz="500">
                          <a:effectLst/>
                        </a:rPr>
                        <a:t>F9 B5 B1049.7</a:t>
                      </a:r>
                    </a:p>
                  </a:txBody>
                  <a:tcPr marL="24446" marR="24446" marT="12223" marB="12223" anchor="ctr">
                    <a:lnL>
                      <a:noFill/>
                    </a:lnL>
                    <a:lnR>
                      <a:noFill/>
                    </a:lnR>
                    <a:lnT>
                      <a:noFill/>
                    </a:lnT>
                    <a:lnB>
                      <a:noFill/>
                    </a:lnB>
                    <a:noFill/>
                  </a:tcPr>
                </a:tc>
                <a:tc>
                  <a:txBody>
                    <a:bodyPr/>
                    <a:lstStyle/>
                    <a:p>
                      <a:pPr algn="r" fontAlgn="ctr"/>
                      <a:r>
                        <a:rPr lang="hu-HU" sz="500">
                          <a:effectLst/>
                        </a:rPr>
                        <a:t>CCAFS SLC-40</a:t>
                      </a:r>
                    </a:p>
                  </a:txBody>
                  <a:tcPr marL="24446" marR="24446" marT="12223" marB="12223" anchor="ctr">
                    <a:lnL>
                      <a:noFill/>
                    </a:lnL>
                    <a:lnR>
                      <a:noFill/>
                    </a:lnR>
                    <a:lnT>
                      <a:noFill/>
                    </a:lnT>
                    <a:lnB>
                      <a:noFill/>
                    </a:lnB>
                    <a:noFill/>
                  </a:tcPr>
                </a:tc>
                <a:tc>
                  <a:txBody>
                    <a:bodyPr/>
                    <a:lstStyle/>
                    <a:p>
                      <a:pPr algn="r" fontAlgn="ctr"/>
                      <a:r>
                        <a:rPr lang="hu-HU" sz="500">
                          <a:effectLst/>
                        </a:rPr>
                        <a:t>Starlink 15 v1.0, SpaceX CRS-21</a:t>
                      </a:r>
                    </a:p>
                  </a:txBody>
                  <a:tcPr marL="24446" marR="24446" marT="12223" marB="12223" anchor="ctr">
                    <a:lnL>
                      <a:noFill/>
                    </a:lnL>
                    <a:lnR>
                      <a:noFill/>
                    </a:lnR>
                    <a:lnT>
                      <a:noFill/>
                    </a:lnT>
                    <a:lnB>
                      <a:noFill/>
                    </a:lnB>
                    <a:noFill/>
                  </a:tcPr>
                </a:tc>
                <a:tc>
                  <a:txBody>
                    <a:bodyPr/>
                    <a:lstStyle/>
                    <a:p>
                      <a:pPr algn="r" fontAlgn="ctr"/>
                      <a:r>
                        <a:rPr lang="hu-HU" sz="500">
                          <a:effectLst/>
                        </a:rPr>
                        <a:t>15600</a:t>
                      </a:r>
                    </a:p>
                  </a:txBody>
                  <a:tcPr marL="24446" marR="24446" marT="12223" marB="12223" anchor="ctr">
                    <a:lnL>
                      <a:noFill/>
                    </a:lnL>
                    <a:lnR>
                      <a:noFill/>
                    </a:lnR>
                    <a:lnT>
                      <a:noFill/>
                    </a:lnT>
                    <a:lnB>
                      <a:noFill/>
                    </a:lnB>
                    <a:noFill/>
                  </a:tcPr>
                </a:tc>
                <a:tc>
                  <a:txBody>
                    <a:bodyPr/>
                    <a:lstStyle/>
                    <a:p>
                      <a:pPr algn="r" fontAlgn="ctr"/>
                      <a:r>
                        <a:rPr lang="hu-HU" sz="500">
                          <a:effectLst/>
                        </a:rPr>
                        <a:t>LEO</a:t>
                      </a:r>
                    </a:p>
                  </a:txBody>
                  <a:tcPr marL="24446" marR="24446" marT="12223" marB="12223" anchor="ctr">
                    <a:lnL>
                      <a:noFill/>
                    </a:lnL>
                    <a:lnR>
                      <a:noFill/>
                    </a:lnR>
                    <a:lnT>
                      <a:noFill/>
                    </a:lnT>
                    <a:lnB>
                      <a:noFill/>
                    </a:lnB>
                    <a:noFill/>
                  </a:tcPr>
                </a:tc>
                <a:tc>
                  <a:txBody>
                    <a:bodyPr/>
                    <a:lstStyle/>
                    <a:p>
                      <a:pPr algn="r" fontAlgn="ctr"/>
                      <a:r>
                        <a:rPr lang="hu-HU" sz="500">
                          <a:effectLst/>
                        </a:rPr>
                        <a:t>SpaceX</a:t>
                      </a:r>
                    </a:p>
                  </a:txBody>
                  <a:tcPr marL="24446" marR="24446" marT="12223" marB="12223" anchor="ctr">
                    <a:lnL>
                      <a:noFill/>
                    </a:lnL>
                    <a:lnR>
                      <a:noFill/>
                    </a:lnR>
                    <a:lnT>
                      <a:noFill/>
                    </a:lnT>
                    <a:lnB>
                      <a:noFill/>
                    </a:lnB>
                    <a:noFill/>
                  </a:tcPr>
                </a:tc>
                <a:tc>
                  <a:txBody>
                    <a:bodyPr/>
                    <a:lstStyle/>
                    <a:p>
                      <a:pPr algn="r" fontAlgn="ctr"/>
                      <a:r>
                        <a:rPr lang="hu-HU" sz="500">
                          <a:effectLst/>
                        </a:rPr>
                        <a:t>Success</a:t>
                      </a:r>
                    </a:p>
                  </a:txBody>
                  <a:tcPr marL="24446" marR="24446" marT="12223" marB="12223" anchor="ctr">
                    <a:lnL>
                      <a:noFill/>
                    </a:lnL>
                    <a:lnR>
                      <a:noFill/>
                    </a:lnR>
                    <a:lnT>
                      <a:noFill/>
                    </a:lnT>
                    <a:lnB>
                      <a:noFill/>
                    </a:lnB>
                    <a:noFill/>
                  </a:tcPr>
                </a:tc>
                <a:tc>
                  <a:txBody>
                    <a:bodyPr/>
                    <a:lstStyle/>
                    <a:p>
                      <a:pPr algn="r" fontAlgn="ctr"/>
                      <a:r>
                        <a:rPr lang="hu-HU" sz="500" dirty="0" err="1">
                          <a:effectLst/>
                        </a:rPr>
                        <a:t>Success</a:t>
                      </a:r>
                      <a:endParaRPr lang="hu-HU" sz="500" dirty="0">
                        <a:effectLst/>
                      </a:endParaRPr>
                    </a:p>
                  </a:txBody>
                  <a:tcPr marL="24446" marR="24446" marT="12223" marB="12223" anchor="ctr">
                    <a:lnL>
                      <a:noFill/>
                    </a:lnL>
                    <a:lnR>
                      <a:noFill/>
                    </a:lnR>
                    <a:lnT>
                      <a:noFill/>
                    </a:lnT>
                    <a:lnB>
                      <a:noFill/>
                    </a:lnB>
                    <a:noFill/>
                  </a:tcPr>
                </a:tc>
                <a:extLst>
                  <a:ext uri="{0D108BD9-81ED-4DB2-BD59-A6C34878D82A}">
                    <a16:rowId xmlns:a16="http://schemas.microsoft.com/office/drawing/2014/main" val="674554380"/>
                  </a:ext>
                </a:extLst>
              </a:tr>
            </a:tbl>
          </a:graphicData>
        </a:graphic>
      </p:graphicFrame>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for in year 2015</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a:t>
            </a:r>
            <a:r>
              <a:rPr lang="en-US" sz="2200" dirty="0" err="1">
                <a:solidFill>
                  <a:schemeClr val="accent3">
                    <a:lumMod val="25000"/>
                  </a:schemeClr>
                </a:solidFill>
                <a:latin typeface="Abadi"/>
              </a:rPr>
              <a:t>sql</a:t>
            </a:r>
            <a:r>
              <a:rPr lang="en-US" sz="2200" dirty="0">
                <a:solidFill>
                  <a:schemeClr val="accent3">
                    <a:lumMod val="25000"/>
                  </a:schemeClr>
                </a:solidFill>
                <a:latin typeface="Abadi"/>
              </a:rPr>
              <a:t> SELECT </a:t>
            </a:r>
            <a:r>
              <a:rPr lang="en-US" sz="2200" dirty="0" err="1">
                <a:solidFill>
                  <a:schemeClr val="accent3">
                    <a:lumMod val="25000"/>
                  </a:schemeClr>
                </a:solidFill>
                <a:latin typeface="Abadi"/>
              </a:rPr>
              <a:t>substr</a:t>
            </a:r>
            <a:r>
              <a:rPr lang="en-US" sz="2200" dirty="0">
                <a:solidFill>
                  <a:schemeClr val="accent3">
                    <a:lumMod val="25000"/>
                  </a:schemeClr>
                </a:solidFill>
                <a:latin typeface="Abadi"/>
              </a:rPr>
              <a:t>(Date, 6,2), "</a:t>
            </a:r>
            <a:r>
              <a:rPr lang="en-US" sz="2200" dirty="0" err="1">
                <a:solidFill>
                  <a:schemeClr val="accent3">
                    <a:lumMod val="25000"/>
                  </a:schemeClr>
                </a:solidFill>
                <a:latin typeface="Abadi"/>
              </a:rPr>
              <a:t>Booster_Version</a:t>
            </a:r>
            <a:r>
              <a:rPr lang="en-US" sz="2200" dirty="0">
                <a:solidFill>
                  <a:schemeClr val="accent3">
                    <a:lumMod val="25000"/>
                  </a:schemeClr>
                </a:solidFill>
                <a:latin typeface="Abadi"/>
              </a:rPr>
              <a:t>", "</a:t>
            </a:r>
            <a:r>
              <a:rPr lang="en-US" sz="2200" dirty="0" err="1">
                <a:solidFill>
                  <a:schemeClr val="accent3">
                    <a:lumMod val="25000"/>
                  </a:schemeClr>
                </a:solidFill>
                <a:latin typeface="Abadi"/>
              </a:rPr>
              <a:t>Launch_Site</a:t>
            </a:r>
            <a:r>
              <a:rPr lang="en-US" sz="2200" dirty="0">
                <a:solidFill>
                  <a:schemeClr val="accent3">
                    <a:lumMod val="25000"/>
                  </a:schemeClr>
                </a:solidFill>
                <a:latin typeface="Abadi"/>
              </a:rPr>
              <a:t>" FROM SPACEXTABLE WHERE </a:t>
            </a:r>
            <a:r>
              <a:rPr lang="en-US" sz="2200" dirty="0" err="1">
                <a:solidFill>
                  <a:schemeClr val="accent3">
                    <a:lumMod val="25000"/>
                  </a:schemeClr>
                </a:solidFill>
                <a:latin typeface="Abadi"/>
              </a:rPr>
              <a:t>substr</a:t>
            </a:r>
            <a:r>
              <a:rPr lang="en-US" sz="2200" dirty="0">
                <a:solidFill>
                  <a:schemeClr val="accent3">
                    <a:lumMod val="25000"/>
                  </a:schemeClr>
                </a:solidFill>
                <a:latin typeface="Abadi"/>
              </a:rPr>
              <a:t>(Date,0,5)='2015' AND "</a:t>
            </a:r>
            <a:r>
              <a:rPr lang="en-US" sz="2200" dirty="0" err="1">
                <a:solidFill>
                  <a:schemeClr val="accent3">
                    <a:lumMod val="25000"/>
                  </a:schemeClr>
                </a:solidFill>
                <a:latin typeface="Abadi"/>
              </a:rPr>
              <a:t>Landing_Outcome</a:t>
            </a:r>
            <a:r>
              <a:rPr lang="en-US" sz="2200" dirty="0">
                <a:solidFill>
                  <a:schemeClr val="accent3">
                    <a:lumMod val="25000"/>
                  </a:schemeClr>
                </a:solidFill>
                <a:latin typeface="Abadi"/>
              </a:rPr>
              <a:t>" = 'Failure (drone ship)'</a:t>
            </a:r>
            <a:endParaRPr lang="en-US"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graphicFrame>
        <p:nvGraphicFramePr>
          <p:cNvPr id="2" name="Táblázat 1">
            <a:extLst>
              <a:ext uri="{FF2B5EF4-FFF2-40B4-BE49-F238E27FC236}">
                <a16:creationId xmlns:a16="http://schemas.microsoft.com/office/drawing/2014/main" id="{09E16DED-4A46-5E2E-F96D-443F9755BFC3}"/>
              </a:ext>
            </a:extLst>
          </p:cNvPr>
          <p:cNvGraphicFramePr>
            <a:graphicFrameLocks noGrp="1"/>
          </p:cNvGraphicFramePr>
          <p:nvPr>
            <p:extLst>
              <p:ext uri="{D42A27DB-BD31-4B8C-83A1-F6EECF244321}">
                <p14:modId xmlns:p14="http://schemas.microsoft.com/office/powerpoint/2010/main" val="3254889291"/>
              </p:ext>
            </p:extLst>
          </p:nvPr>
        </p:nvGraphicFramePr>
        <p:xfrm>
          <a:off x="770011" y="4519159"/>
          <a:ext cx="10515600" cy="1097280"/>
        </p:xfrm>
        <a:graphic>
          <a:graphicData uri="http://schemas.openxmlformats.org/drawingml/2006/table">
            <a:tbl>
              <a:tblPr/>
              <a:tblGrid>
                <a:gridCol w="3505200">
                  <a:extLst>
                    <a:ext uri="{9D8B030D-6E8A-4147-A177-3AD203B41FA5}">
                      <a16:colId xmlns:a16="http://schemas.microsoft.com/office/drawing/2014/main" val="1484209160"/>
                    </a:ext>
                  </a:extLst>
                </a:gridCol>
                <a:gridCol w="3505200">
                  <a:extLst>
                    <a:ext uri="{9D8B030D-6E8A-4147-A177-3AD203B41FA5}">
                      <a16:colId xmlns:a16="http://schemas.microsoft.com/office/drawing/2014/main" val="55410167"/>
                    </a:ext>
                  </a:extLst>
                </a:gridCol>
                <a:gridCol w="3505200">
                  <a:extLst>
                    <a:ext uri="{9D8B030D-6E8A-4147-A177-3AD203B41FA5}">
                      <a16:colId xmlns:a16="http://schemas.microsoft.com/office/drawing/2014/main" val="2530933644"/>
                    </a:ext>
                  </a:extLst>
                </a:gridCol>
              </a:tblGrid>
              <a:tr h="0">
                <a:tc>
                  <a:txBody>
                    <a:bodyPr/>
                    <a:lstStyle/>
                    <a:p>
                      <a:pPr algn="r" fontAlgn="ctr"/>
                      <a:r>
                        <a:rPr lang="hu-HU" b="1">
                          <a:effectLst/>
                        </a:rPr>
                        <a:t>substr(Date, 6,2)</a:t>
                      </a:r>
                    </a:p>
                  </a:txBody>
                  <a:tcPr anchor="ctr">
                    <a:lnL>
                      <a:noFill/>
                    </a:lnL>
                    <a:lnR>
                      <a:noFill/>
                    </a:lnR>
                    <a:lnT>
                      <a:noFill/>
                    </a:lnT>
                    <a:lnB>
                      <a:noFill/>
                    </a:lnB>
                    <a:solidFill>
                      <a:srgbClr val="FFFFFF"/>
                    </a:solidFill>
                  </a:tcPr>
                </a:tc>
                <a:tc>
                  <a:txBody>
                    <a:bodyPr/>
                    <a:lstStyle/>
                    <a:p>
                      <a:pPr algn="r" fontAlgn="ctr"/>
                      <a:r>
                        <a:rPr lang="hu-HU" b="1">
                          <a:effectLst/>
                        </a:rPr>
                        <a:t>Booster_Version</a:t>
                      </a:r>
                    </a:p>
                  </a:txBody>
                  <a:tcPr anchor="ctr">
                    <a:lnL>
                      <a:noFill/>
                    </a:lnL>
                    <a:lnR>
                      <a:noFill/>
                    </a:lnR>
                    <a:lnT>
                      <a:noFill/>
                    </a:lnT>
                    <a:lnB>
                      <a:noFill/>
                    </a:lnB>
                    <a:solidFill>
                      <a:srgbClr val="FFFFFF"/>
                    </a:solidFill>
                  </a:tcPr>
                </a:tc>
                <a:tc>
                  <a:txBody>
                    <a:bodyPr/>
                    <a:lstStyle/>
                    <a:p>
                      <a:pPr algn="r" fontAlgn="ctr"/>
                      <a:r>
                        <a:rPr lang="hu-HU" b="1">
                          <a:effectLst/>
                        </a:rPr>
                        <a:t>Launch_Site</a:t>
                      </a:r>
                    </a:p>
                  </a:txBody>
                  <a:tcPr anchor="ctr">
                    <a:lnL>
                      <a:noFill/>
                    </a:lnL>
                    <a:lnR>
                      <a:noFill/>
                    </a:lnR>
                    <a:lnT>
                      <a:noFill/>
                    </a:lnT>
                    <a:lnB>
                      <a:noFill/>
                    </a:lnB>
                    <a:solidFill>
                      <a:srgbClr val="FFFFFF"/>
                    </a:solidFill>
                  </a:tcPr>
                </a:tc>
                <a:extLst>
                  <a:ext uri="{0D108BD9-81ED-4DB2-BD59-A6C34878D82A}">
                    <a16:rowId xmlns:a16="http://schemas.microsoft.com/office/drawing/2014/main" val="1335147849"/>
                  </a:ext>
                </a:extLst>
              </a:tr>
              <a:tr h="0">
                <a:tc>
                  <a:txBody>
                    <a:bodyPr/>
                    <a:lstStyle/>
                    <a:p>
                      <a:pPr algn="r" fontAlgn="ctr"/>
                      <a:r>
                        <a:rPr lang="hu-HU">
                          <a:effectLst/>
                        </a:rPr>
                        <a:t>01</a:t>
                      </a:r>
                    </a:p>
                  </a:txBody>
                  <a:tcPr anchor="ctr">
                    <a:lnL>
                      <a:noFill/>
                    </a:lnL>
                    <a:lnR>
                      <a:noFill/>
                    </a:lnR>
                    <a:lnT>
                      <a:noFill/>
                    </a:lnT>
                    <a:lnB>
                      <a:noFill/>
                    </a:lnB>
                    <a:solidFill>
                      <a:srgbClr val="FFFFFF"/>
                    </a:solidFill>
                  </a:tcPr>
                </a:tc>
                <a:tc>
                  <a:txBody>
                    <a:bodyPr/>
                    <a:lstStyle/>
                    <a:p>
                      <a:pPr algn="r" fontAlgn="ctr"/>
                      <a:r>
                        <a:rPr lang="hu-HU">
                          <a:effectLst/>
                        </a:rPr>
                        <a:t>F9 v1.1 B1012</a:t>
                      </a:r>
                    </a:p>
                  </a:txBody>
                  <a:tcPr anchor="ctr">
                    <a:lnL>
                      <a:noFill/>
                    </a:lnL>
                    <a:lnR>
                      <a:noFill/>
                    </a:lnR>
                    <a:lnT>
                      <a:noFill/>
                    </a:lnT>
                    <a:lnB>
                      <a:noFill/>
                    </a:lnB>
                    <a:solidFill>
                      <a:srgbClr val="FFFFFF"/>
                    </a:solidFill>
                  </a:tcPr>
                </a:tc>
                <a:tc>
                  <a:txBody>
                    <a:bodyPr/>
                    <a:lstStyle/>
                    <a:p>
                      <a:pPr algn="r" fontAlgn="ctr"/>
                      <a:r>
                        <a:rPr lang="hu-HU" dirty="0">
                          <a:effectLst/>
                        </a:rPr>
                        <a:t>CCAFS LC-40</a:t>
                      </a:r>
                    </a:p>
                  </a:txBody>
                  <a:tcPr anchor="ctr">
                    <a:lnL>
                      <a:noFill/>
                    </a:lnL>
                    <a:lnR>
                      <a:noFill/>
                    </a:lnR>
                    <a:lnT>
                      <a:noFill/>
                    </a:lnT>
                    <a:lnB>
                      <a:noFill/>
                    </a:lnB>
                    <a:solidFill>
                      <a:srgbClr val="FFFFFF"/>
                    </a:solidFill>
                  </a:tcPr>
                </a:tc>
                <a:extLst>
                  <a:ext uri="{0D108BD9-81ED-4DB2-BD59-A6C34878D82A}">
                    <a16:rowId xmlns:a16="http://schemas.microsoft.com/office/drawing/2014/main" val="1323418989"/>
                  </a:ext>
                </a:extLst>
              </a:tr>
              <a:tr h="0">
                <a:tc>
                  <a:txBody>
                    <a:bodyPr/>
                    <a:lstStyle/>
                    <a:p>
                      <a:pPr algn="r" fontAlgn="ctr"/>
                      <a:r>
                        <a:rPr lang="hu-HU">
                          <a:effectLst/>
                        </a:rPr>
                        <a:t>04</a:t>
                      </a:r>
                    </a:p>
                  </a:txBody>
                  <a:tcPr anchor="ctr">
                    <a:lnL>
                      <a:noFill/>
                    </a:lnL>
                    <a:lnR>
                      <a:noFill/>
                    </a:lnR>
                    <a:lnT>
                      <a:noFill/>
                    </a:lnT>
                    <a:lnB>
                      <a:noFill/>
                    </a:lnB>
                    <a:solidFill>
                      <a:srgbClr val="FFFFFF"/>
                    </a:solidFill>
                  </a:tcPr>
                </a:tc>
                <a:tc>
                  <a:txBody>
                    <a:bodyPr/>
                    <a:lstStyle/>
                    <a:p>
                      <a:pPr algn="r" fontAlgn="ctr"/>
                      <a:r>
                        <a:rPr lang="hu-HU">
                          <a:effectLst/>
                        </a:rPr>
                        <a:t>F9 v1.1 B1015</a:t>
                      </a:r>
                    </a:p>
                  </a:txBody>
                  <a:tcPr anchor="ctr">
                    <a:lnL>
                      <a:noFill/>
                    </a:lnL>
                    <a:lnR>
                      <a:noFill/>
                    </a:lnR>
                    <a:lnT>
                      <a:noFill/>
                    </a:lnT>
                    <a:lnB>
                      <a:noFill/>
                    </a:lnB>
                    <a:solidFill>
                      <a:srgbClr val="FFFFFF"/>
                    </a:solidFill>
                  </a:tcPr>
                </a:tc>
                <a:tc>
                  <a:txBody>
                    <a:bodyPr/>
                    <a:lstStyle/>
                    <a:p>
                      <a:pPr algn="r" fontAlgn="ctr"/>
                      <a:r>
                        <a:rPr lang="hu-HU" dirty="0">
                          <a:effectLst/>
                        </a:rPr>
                        <a:t>CCAFS LC-40</a:t>
                      </a:r>
                    </a:p>
                  </a:txBody>
                  <a:tcPr anchor="ctr">
                    <a:lnL>
                      <a:noFill/>
                    </a:lnL>
                    <a:lnR>
                      <a:noFill/>
                    </a:lnR>
                    <a:lnT>
                      <a:noFill/>
                    </a:lnT>
                    <a:lnB>
                      <a:noFill/>
                    </a:lnB>
                    <a:solidFill>
                      <a:srgbClr val="FFFFFF"/>
                    </a:solidFill>
                  </a:tcPr>
                </a:tc>
                <a:extLst>
                  <a:ext uri="{0D108BD9-81ED-4DB2-BD59-A6C34878D82A}">
                    <a16:rowId xmlns:a16="http://schemas.microsoft.com/office/drawing/2014/main" val="1490948617"/>
                  </a:ext>
                </a:extLst>
              </a:tr>
            </a:tbl>
          </a:graphicData>
        </a:graphic>
      </p:graphicFrame>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Rank the count of landing outcomes (such as Failure (drone ship) or Success (ground pad)) between the date 2010-06-04 and 2017-03-20, in descending order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SELECT     </a:t>
            </a:r>
            <a:r>
              <a:rPr lang="en-US" sz="2200" dirty="0" err="1">
                <a:solidFill>
                  <a:schemeClr val="accent3">
                    <a:lumMod val="25000"/>
                  </a:schemeClr>
                </a:solidFill>
                <a:latin typeface="Abadi" panose="020B0604020104020204" pitchFamily="34" charset="0"/>
              </a:rPr>
              <a:t>landing_outcome</a:t>
            </a:r>
            <a:r>
              <a:rPr lang="en-US" sz="2200" dirty="0">
                <a:solidFill>
                  <a:schemeClr val="accent3">
                    <a:lumMod val="25000"/>
                  </a:schemeClr>
                </a:solidFill>
                <a:latin typeface="Abadi" panose="020B0604020104020204" pitchFamily="34" charset="0"/>
              </a:rPr>
              <a:t>,     COUNT(*) as </a:t>
            </a:r>
            <a:r>
              <a:rPr lang="en-US" sz="2200" dirty="0" err="1">
                <a:solidFill>
                  <a:schemeClr val="accent3">
                    <a:lumMod val="25000"/>
                  </a:schemeClr>
                </a:solidFill>
                <a:latin typeface="Abadi" panose="020B0604020104020204" pitchFamily="34" charset="0"/>
              </a:rPr>
              <a:t>outcome_count</a:t>
            </a:r>
            <a:r>
              <a:rPr lang="hu-HU" sz="2200" dirty="0">
                <a:solidFill>
                  <a:schemeClr val="accent3">
                    <a:lumMod val="25000"/>
                  </a:schemeClr>
                </a:solidFill>
                <a:latin typeface="Abadi" panose="020B0604020104020204" pitchFamily="34" charset="0"/>
              </a:rPr>
              <a:t> </a:t>
            </a:r>
            <a:r>
              <a:rPr lang="en-US" sz="2200" dirty="0">
                <a:solidFill>
                  <a:schemeClr val="accent3">
                    <a:lumMod val="25000"/>
                  </a:schemeClr>
                </a:solidFill>
                <a:latin typeface="Abadi" panose="020B0604020104020204" pitchFamily="34" charset="0"/>
              </a:rPr>
              <a:t>FROM     launches</a:t>
            </a:r>
            <a:r>
              <a:rPr lang="hu-HU" sz="2200" dirty="0">
                <a:solidFill>
                  <a:schemeClr val="accent3">
                    <a:lumMod val="25000"/>
                  </a:schemeClr>
                </a:solidFill>
                <a:latin typeface="Abadi" panose="020B0604020104020204" pitchFamily="34" charset="0"/>
              </a:rPr>
              <a:t> </a:t>
            </a:r>
            <a:r>
              <a:rPr lang="en-US" sz="2200" dirty="0">
                <a:solidFill>
                  <a:schemeClr val="accent3">
                    <a:lumMod val="25000"/>
                  </a:schemeClr>
                </a:solidFill>
                <a:latin typeface="Abadi" panose="020B0604020104020204" pitchFamily="34" charset="0"/>
              </a:rPr>
              <a:t>WHERE     </a:t>
            </a:r>
            <a:r>
              <a:rPr lang="en-US" sz="2200" dirty="0" err="1">
                <a:solidFill>
                  <a:schemeClr val="accent3">
                    <a:lumMod val="25000"/>
                  </a:schemeClr>
                </a:solidFill>
                <a:latin typeface="Abadi" panose="020B0604020104020204" pitchFamily="34" charset="0"/>
              </a:rPr>
              <a:t>launch_date</a:t>
            </a:r>
            <a:r>
              <a:rPr lang="en-US" sz="2200" dirty="0">
                <a:solidFill>
                  <a:schemeClr val="accent3">
                    <a:lumMod val="25000"/>
                  </a:schemeClr>
                </a:solidFill>
                <a:latin typeface="Abadi" panose="020B0604020104020204" pitchFamily="34" charset="0"/>
              </a:rPr>
              <a:t> BETWEEN '2010-06-04' AND '2017-03-20'GROUP BY     </a:t>
            </a:r>
            <a:r>
              <a:rPr lang="en-US" sz="2200" dirty="0" err="1">
                <a:solidFill>
                  <a:schemeClr val="accent3">
                    <a:lumMod val="25000"/>
                  </a:schemeClr>
                </a:solidFill>
                <a:latin typeface="Abadi" panose="020B0604020104020204" pitchFamily="34" charset="0"/>
              </a:rPr>
              <a:t>landing_outcome</a:t>
            </a:r>
            <a:r>
              <a:rPr lang="hu-HU" sz="2200" dirty="0">
                <a:solidFill>
                  <a:schemeClr val="accent3">
                    <a:lumMod val="25000"/>
                  </a:schemeClr>
                </a:solidFill>
                <a:latin typeface="Abadi" panose="020B0604020104020204" pitchFamily="34" charset="0"/>
              </a:rPr>
              <a:t> </a:t>
            </a:r>
            <a:r>
              <a:rPr lang="en-US" sz="2200" dirty="0">
                <a:solidFill>
                  <a:schemeClr val="accent3">
                    <a:lumMod val="25000"/>
                  </a:schemeClr>
                </a:solidFill>
                <a:latin typeface="Abadi" panose="020B0604020104020204" pitchFamily="34" charset="0"/>
              </a:rPr>
              <a:t>ORDER BY     </a:t>
            </a:r>
            <a:r>
              <a:rPr lang="en-US" sz="2200" dirty="0" err="1">
                <a:solidFill>
                  <a:schemeClr val="accent3">
                    <a:lumMod val="25000"/>
                  </a:schemeClr>
                </a:solidFill>
                <a:latin typeface="Abadi" panose="020B0604020104020204" pitchFamily="34" charset="0"/>
              </a:rPr>
              <a:t>outcome_count</a:t>
            </a:r>
            <a:r>
              <a:rPr lang="en-US" sz="2200" dirty="0">
                <a:solidFill>
                  <a:schemeClr val="accent3">
                    <a:lumMod val="25000"/>
                  </a:schemeClr>
                </a:solidFill>
                <a:latin typeface="Abadi" panose="020B0604020104020204" pitchFamily="34" charset="0"/>
              </a:rPr>
              <a:t> DESC;</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4045750" cy="4199948"/>
          </a:xfrm>
          <a:prstGeom prst="rect">
            <a:avLst/>
          </a:prstGeom>
        </p:spPr>
        <p:txBody>
          <a:bodyPr lIns="91440" tIns="45720" rIns="91440" bIns="45720" anchor="t">
            <a:normAutofit/>
          </a:bodyPr>
          <a:lstStyle/>
          <a:p>
            <a:r>
              <a:rPr lang="en-US" dirty="0"/>
              <a:t>From the color-labeled markers in marker clusters, </a:t>
            </a:r>
            <a:r>
              <a:rPr lang="hu-HU" dirty="0" err="1"/>
              <a:t>we</a:t>
            </a:r>
            <a:r>
              <a:rPr lang="hu-HU" dirty="0"/>
              <a:t> </a:t>
            </a:r>
            <a:r>
              <a:rPr lang="hu-HU" dirty="0" err="1"/>
              <a:t>are</a:t>
            </a:r>
            <a:r>
              <a:rPr lang="en-US" dirty="0"/>
              <a:t> able to easily identify which launch sites have relatively high success rates.</a:t>
            </a:r>
            <a:r>
              <a:rPr lang="hu-HU" dirty="0"/>
              <a:t> </a:t>
            </a:r>
            <a:endParaRPr lang="en-US"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1&gt;</a:t>
            </a:r>
          </a:p>
        </p:txBody>
      </p:sp>
      <p:pic>
        <p:nvPicPr>
          <p:cNvPr id="6" name="Kép 5">
            <a:extLst>
              <a:ext uri="{FF2B5EF4-FFF2-40B4-BE49-F238E27FC236}">
                <a16:creationId xmlns:a16="http://schemas.microsoft.com/office/drawing/2014/main" id="{714A9A33-1CA0-DD2F-F1FB-2C3447C21658}"/>
              </a:ext>
            </a:extLst>
          </p:cNvPr>
          <p:cNvPicPr>
            <a:picLocks noChangeAspect="1"/>
          </p:cNvPicPr>
          <p:nvPr/>
        </p:nvPicPr>
        <p:blipFill>
          <a:blip r:embed="rId3"/>
          <a:stretch>
            <a:fillRect/>
          </a:stretch>
        </p:blipFill>
        <p:spPr>
          <a:xfrm>
            <a:off x="4839296" y="1437732"/>
            <a:ext cx="6582694" cy="3096057"/>
          </a:xfrm>
          <a:prstGeom prst="rect">
            <a:avLst/>
          </a:prstGeom>
        </p:spPr>
      </p:pic>
      <p:pic>
        <p:nvPicPr>
          <p:cNvPr id="8" name="Kép 7">
            <a:extLst>
              <a:ext uri="{FF2B5EF4-FFF2-40B4-BE49-F238E27FC236}">
                <a16:creationId xmlns:a16="http://schemas.microsoft.com/office/drawing/2014/main" id="{246CA0C3-2520-4581-F000-9AD348F2B7EA}"/>
              </a:ext>
            </a:extLst>
          </p:cNvPr>
          <p:cNvPicPr>
            <a:picLocks noChangeAspect="1"/>
          </p:cNvPicPr>
          <p:nvPr/>
        </p:nvPicPr>
        <p:blipFill>
          <a:blip r:embed="rId4"/>
          <a:stretch>
            <a:fillRect/>
          </a:stretch>
        </p:blipFill>
        <p:spPr>
          <a:xfrm>
            <a:off x="6775577" y="4779937"/>
            <a:ext cx="2710131" cy="1245636"/>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2&gt;</a:t>
            </a:r>
          </a:p>
        </p:txBody>
      </p:sp>
      <p:pic>
        <p:nvPicPr>
          <p:cNvPr id="4" name="Kép 3">
            <a:extLst>
              <a:ext uri="{FF2B5EF4-FFF2-40B4-BE49-F238E27FC236}">
                <a16:creationId xmlns:a16="http://schemas.microsoft.com/office/drawing/2014/main" id="{355A7128-16EA-9F21-7603-C0C23CE0C51A}"/>
              </a:ext>
            </a:extLst>
          </p:cNvPr>
          <p:cNvPicPr>
            <a:picLocks noChangeAspect="1"/>
          </p:cNvPicPr>
          <p:nvPr/>
        </p:nvPicPr>
        <p:blipFill>
          <a:blip r:embed="rId3"/>
          <a:stretch>
            <a:fillRect/>
          </a:stretch>
        </p:blipFill>
        <p:spPr>
          <a:xfrm>
            <a:off x="923203" y="2509709"/>
            <a:ext cx="10345594" cy="1838582"/>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3&gt;</a:t>
            </a:r>
          </a:p>
        </p:txBody>
      </p:sp>
      <p:pic>
        <p:nvPicPr>
          <p:cNvPr id="4" name="Kép 3">
            <a:extLst>
              <a:ext uri="{FF2B5EF4-FFF2-40B4-BE49-F238E27FC236}">
                <a16:creationId xmlns:a16="http://schemas.microsoft.com/office/drawing/2014/main" id="{EA51A606-6E0E-5472-142B-FC8379BFCC09}"/>
              </a:ext>
            </a:extLst>
          </p:cNvPr>
          <p:cNvPicPr>
            <a:picLocks noChangeAspect="1"/>
          </p:cNvPicPr>
          <p:nvPr/>
        </p:nvPicPr>
        <p:blipFill>
          <a:blip r:embed="rId3"/>
          <a:stretch>
            <a:fillRect/>
          </a:stretch>
        </p:blipFill>
        <p:spPr>
          <a:xfrm>
            <a:off x="3135772" y="2325112"/>
            <a:ext cx="4997939" cy="2754888"/>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1&gt;</a:t>
            </a:r>
          </a:p>
        </p:txBody>
      </p:sp>
      <p:pic>
        <p:nvPicPr>
          <p:cNvPr id="4" name="Kép 3">
            <a:extLst>
              <a:ext uri="{FF2B5EF4-FFF2-40B4-BE49-F238E27FC236}">
                <a16:creationId xmlns:a16="http://schemas.microsoft.com/office/drawing/2014/main" id="{DE61F6BA-B8CA-06F5-6C0A-887AB4133DE3}"/>
              </a:ext>
            </a:extLst>
          </p:cNvPr>
          <p:cNvPicPr>
            <a:picLocks noChangeAspect="1"/>
          </p:cNvPicPr>
          <p:nvPr/>
        </p:nvPicPr>
        <p:blipFill>
          <a:blip r:embed="rId3"/>
          <a:stretch>
            <a:fillRect/>
          </a:stretch>
        </p:blipFill>
        <p:spPr>
          <a:xfrm>
            <a:off x="471031" y="1677240"/>
            <a:ext cx="11113560" cy="3001256"/>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6" y="2521402"/>
            <a:ext cx="8388503" cy="261955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SpaceX advertises Falcon 9 rocket launches on its website with a cost of 62 million dollars; other providers cost upwards of 165 million dollars each, much of the savings is because SpaceX can reuse the first stage. Therefore, if we can determine if the first stage will land, we can determine the cost of a launch.</a:t>
            </a:r>
            <a:endParaRPr lang="hu-HU" sz="2200" dirty="0">
              <a:solidFill>
                <a:schemeClr val="accent3">
                  <a:lumMod val="25000"/>
                </a:schemeClr>
              </a:solidFill>
              <a:latin typeface="Abadi" panose="020B0604020104020204" pitchFamily="34" charset="0"/>
            </a:endParaRPr>
          </a:p>
          <a:p>
            <a:pPr>
              <a:spcBef>
                <a:spcPts val="1400"/>
              </a:spcBef>
            </a:pPr>
            <a:r>
              <a:rPr lang="hu-HU" sz="2200" dirty="0" err="1">
                <a:solidFill>
                  <a:schemeClr val="accent3">
                    <a:lumMod val="25000"/>
                  </a:schemeClr>
                </a:solidFill>
                <a:latin typeface="Abadi" panose="020B0604020104020204" pitchFamily="34" charset="0"/>
              </a:rPr>
              <a:t>How</a:t>
            </a:r>
            <a:r>
              <a:rPr lang="hu-HU" sz="2200" dirty="0">
                <a:solidFill>
                  <a:schemeClr val="accent3">
                    <a:lumMod val="25000"/>
                  </a:schemeClr>
                </a:solidFill>
                <a:latin typeface="Abadi" panose="020B0604020104020204" pitchFamily="34" charset="0"/>
              </a:rPr>
              <a:t> </a:t>
            </a:r>
            <a:r>
              <a:rPr lang="hu-HU" sz="2200" dirty="0" err="1">
                <a:solidFill>
                  <a:schemeClr val="accent3">
                    <a:lumMod val="25000"/>
                  </a:schemeClr>
                </a:solidFill>
                <a:latin typeface="Abadi" panose="020B0604020104020204" pitchFamily="34" charset="0"/>
              </a:rPr>
              <a:t>much</a:t>
            </a:r>
            <a:r>
              <a:rPr lang="hu-HU" sz="2200" dirty="0">
                <a:solidFill>
                  <a:schemeClr val="accent3">
                    <a:lumMod val="25000"/>
                  </a:schemeClr>
                </a:solidFill>
                <a:latin typeface="Abadi" panose="020B0604020104020204" pitchFamily="34" charset="0"/>
              </a:rPr>
              <a:t> </a:t>
            </a:r>
            <a:r>
              <a:rPr lang="hu-HU" sz="2200" dirty="0" err="1">
                <a:solidFill>
                  <a:schemeClr val="accent3">
                    <a:lumMod val="25000"/>
                  </a:schemeClr>
                </a:solidFill>
                <a:latin typeface="Abadi" panose="020B0604020104020204" pitchFamily="34" charset="0"/>
              </a:rPr>
              <a:t>does</a:t>
            </a:r>
            <a:r>
              <a:rPr lang="hu-HU" sz="2200" dirty="0">
                <a:solidFill>
                  <a:schemeClr val="accent3">
                    <a:lumMod val="25000"/>
                  </a:schemeClr>
                </a:solidFill>
                <a:latin typeface="Abadi" panose="020B0604020104020204" pitchFamily="34" charset="0"/>
              </a:rPr>
              <a:t> a </a:t>
            </a:r>
            <a:r>
              <a:rPr lang="hu-HU" sz="2200" dirty="0" err="1">
                <a:solidFill>
                  <a:schemeClr val="accent3">
                    <a:lumMod val="25000"/>
                  </a:schemeClr>
                </a:solidFill>
                <a:latin typeface="Abadi" panose="020B0604020104020204" pitchFamily="34" charset="0"/>
              </a:rPr>
              <a:t>launch</a:t>
            </a:r>
            <a:r>
              <a:rPr lang="hu-HU" sz="2200" dirty="0">
                <a:solidFill>
                  <a:schemeClr val="accent3">
                    <a:lumMod val="25000"/>
                  </a:schemeClr>
                </a:solidFill>
                <a:latin typeface="Abadi" panose="020B0604020104020204" pitchFamily="34" charset="0"/>
              </a:rPr>
              <a:t> cost and </a:t>
            </a:r>
            <a:r>
              <a:rPr lang="hu-HU" sz="2200" dirty="0" err="1">
                <a:solidFill>
                  <a:schemeClr val="accent3">
                    <a:lumMod val="25000"/>
                  </a:schemeClr>
                </a:solidFill>
                <a:latin typeface="Abadi" panose="020B0604020104020204" pitchFamily="34" charset="0"/>
              </a:rPr>
              <a:t>will</a:t>
            </a:r>
            <a:r>
              <a:rPr lang="hu-HU" sz="2200" dirty="0">
                <a:solidFill>
                  <a:schemeClr val="accent3">
                    <a:lumMod val="25000"/>
                  </a:schemeClr>
                </a:solidFill>
                <a:latin typeface="Abadi" panose="020B0604020104020204" pitchFamily="34" charset="0"/>
              </a:rPr>
              <a:t> </a:t>
            </a:r>
            <a:r>
              <a:rPr lang="hu-HU" sz="2200" dirty="0" err="1">
                <a:solidFill>
                  <a:schemeClr val="accent3">
                    <a:lumMod val="25000"/>
                  </a:schemeClr>
                </a:solidFill>
                <a:latin typeface="Abadi" panose="020B0604020104020204" pitchFamily="34" charset="0"/>
              </a:rPr>
              <a:t>the</a:t>
            </a:r>
            <a:r>
              <a:rPr lang="hu-HU" sz="2200" dirty="0">
                <a:solidFill>
                  <a:schemeClr val="accent3">
                    <a:lumMod val="25000"/>
                  </a:schemeClr>
                </a:solidFill>
                <a:latin typeface="Abadi" panose="020B0604020104020204" pitchFamily="34" charset="0"/>
              </a:rPr>
              <a:t> </a:t>
            </a:r>
            <a:r>
              <a:rPr lang="hu-HU" sz="2200" dirty="0" err="1">
                <a:solidFill>
                  <a:schemeClr val="accent3">
                    <a:lumMod val="25000"/>
                  </a:schemeClr>
                </a:solidFill>
                <a:latin typeface="Abadi" panose="020B0604020104020204" pitchFamily="34" charset="0"/>
              </a:rPr>
              <a:t>first</a:t>
            </a:r>
            <a:r>
              <a:rPr lang="hu-HU" sz="2200" dirty="0">
                <a:solidFill>
                  <a:schemeClr val="accent3">
                    <a:lumMod val="25000"/>
                  </a:schemeClr>
                </a:solidFill>
                <a:latin typeface="Abadi" panose="020B0604020104020204" pitchFamily="34" charset="0"/>
              </a:rPr>
              <a:t> </a:t>
            </a:r>
            <a:r>
              <a:rPr lang="hu-HU" sz="2200" dirty="0" err="1">
                <a:solidFill>
                  <a:schemeClr val="accent3">
                    <a:lumMod val="25000"/>
                  </a:schemeClr>
                </a:solidFill>
                <a:latin typeface="Abadi" panose="020B0604020104020204" pitchFamily="34" charset="0"/>
              </a:rPr>
              <a:t>stage</a:t>
            </a:r>
            <a:r>
              <a:rPr lang="hu-HU" sz="2200" dirty="0">
                <a:solidFill>
                  <a:schemeClr val="accent3">
                    <a:lumMod val="25000"/>
                  </a:schemeClr>
                </a:solidFill>
                <a:latin typeface="Abadi" panose="020B0604020104020204" pitchFamily="34" charset="0"/>
              </a:rPr>
              <a:t> </a:t>
            </a:r>
            <a:r>
              <a:rPr lang="hu-HU" sz="2200" dirty="0" err="1">
                <a:solidFill>
                  <a:schemeClr val="accent3">
                    <a:lumMod val="25000"/>
                  </a:schemeClr>
                </a:solidFill>
                <a:latin typeface="Abadi" panose="020B0604020104020204" pitchFamily="34" charset="0"/>
              </a:rPr>
              <a:t>land</a:t>
            </a:r>
            <a:r>
              <a:rPr lang="hu-HU" sz="2200" dirty="0">
                <a:solidFill>
                  <a:schemeClr val="accent3">
                    <a:lumMod val="25000"/>
                  </a:schemeClr>
                </a:solidFill>
                <a:latin typeface="Abadi" panose="020B0604020104020204" pitchFamily="34" charset="0"/>
              </a:rPr>
              <a:t> </a:t>
            </a:r>
            <a:r>
              <a:rPr lang="hu-HU" sz="2200" dirty="0" err="1">
                <a:solidFill>
                  <a:schemeClr val="accent3">
                    <a:lumMod val="25000"/>
                  </a:schemeClr>
                </a:solidFill>
                <a:latin typeface="Abadi" panose="020B0604020104020204" pitchFamily="34" charset="0"/>
              </a:rPr>
              <a:t>successfully</a:t>
            </a:r>
            <a:r>
              <a:rPr lang="hu-HU" sz="2200" dirty="0">
                <a:solidFill>
                  <a:schemeClr val="accent3">
                    <a:lumMod val="25000"/>
                  </a:schemeClr>
                </a:solidFill>
                <a:latin typeface="Abadi" panose="020B0604020104020204" pitchFamily="34" charset="0"/>
              </a:rPr>
              <a:t> </a:t>
            </a:r>
            <a:r>
              <a:rPr lang="hu-HU" sz="2200" dirty="0" err="1">
                <a:solidFill>
                  <a:schemeClr val="accent3">
                    <a:lumMod val="25000"/>
                  </a:schemeClr>
                </a:solidFill>
                <a:latin typeface="Abadi" panose="020B0604020104020204" pitchFamily="34" charset="0"/>
              </a:rPr>
              <a:t>or</a:t>
            </a:r>
            <a:r>
              <a:rPr lang="hu-HU" sz="2200" dirty="0">
                <a:solidFill>
                  <a:schemeClr val="accent3">
                    <a:lumMod val="25000"/>
                  </a:schemeClr>
                </a:solidFill>
                <a:latin typeface="Abadi" panose="020B0604020104020204" pitchFamily="34" charset="0"/>
              </a:rPr>
              <a:t> </a:t>
            </a:r>
            <a:r>
              <a:rPr lang="hu-HU" sz="2200" dirty="0" err="1">
                <a:solidFill>
                  <a:schemeClr val="accent3">
                    <a:lumMod val="25000"/>
                  </a:schemeClr>
                </a:solidFill>
                <a:latin typeface="Abadi" panose="020B0604020104020204" pitchFamily="34" charset="0"/>
              </a:rPr>
              <a:t>not</a:t>
            </a:r>
            <a:r>
              <a:rPr lang="hu-HU" sz="2200" dirty="0">
                <a:solidFill>
                  <a:schemeClr val="accent3">
                    <a:lumMod val="25000"/>
                  </a:schemeClr>
                </a:solidFill>
                <a:latin typeface="Abadi" panose="020B0604020104020204" pitchFamily="34" charset="0"/>
              </a:rPr>
              <a:t>?</a:t>
            </a: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2&gt;</a:t>
            </a:r>
          </a:p>
        </p:txBody>
      </p:sp>
      <p:pic>
        <p:nvPicPr>
          <p:cNvPr id="4" name="Kép 3">
            <a:extLst>
              <a:ext uri="{FF2B5EF4-FFF2-40B4-BE49-F238E27FC236}">
                <a16:creationId xmlns:a16="http://schemas.microsoft.com/office/drawing/2014/main" id="{5EDB1123-B26C-49FB-2C19-D540DA42C1BE}"/>
              </a:ext>
            </a:extLst>
          </p:cNvPr>
          <p:cNvPicPr>
            <a:picLocks noChangeAspect="1"/>
          </p:cNvPicPr>
          <p:nvPr/>
        </p:nvPicPr>
        <p:blipFill>
          <a:blip r:embed="rId3"/>
          <a:stretch>
            <a:fillRect/>
          </a:stretch>
        </p:blipFill>
        <p:spPr>
          <a:xfrm>
            <a:off x="0" y="1715228"/>
            <a:ext cx="12192000" cy="2704998"/>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3&gt;</a:t>
            </a:r>
          </a:p>
        </p:txBody>
      </p:sp>
      <p:pic>
        <p:nvPicPr>
          <p:cNvPr id="4" name="Kép 3">
            <a:extLst>
              <a:ext uri="{FF2B5EF4-FFF2-40B4-BE49-F238E27FC236}">
                <a16:creationId xmlns:a16="http://schemas.microsoft.com/office/drawing/2014/main" id="{3C171A6F-541A-14B6-01C4-B84324AC662F}"/>
              </a:ext>
            </a:extLst>
          </p:cNvPr>
          <p:cNvPicPr>
            <a:picLocks noChangeAspect="1"/>
          </p:cNvPicPr>
          <p:nvPr/>
        </p:nvPicPr>
        <p:blipFill>
          <a:blip r:embed="rId3"/>
          <a:stretch>
            <a:fillRect/>
          </a:stretch>
        </p:blipFill>
        <p:spPr>
          <a:xfrm>
            <a:off x="0" y="1955793"/>
            <a:ext cx="12192000" cy="2641383"/>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Kép 2">
            <a:extLst>
              <a:ext uri="{FF2B5EF4-FFF2-40B4-BE49-F238E27FC236}">
                <a16:creationId xmlns:a16="http://schemas.microsoft.com/office/drawing/2014/main" id="{21F99C2F-AF86-B375-66D2-7CF1FA8A755C}"/>
              </a:ext>
            </a:extLst>
          </p:cNvPr>
          <p:cNvPicPr>
            <a:picLocks noChangeAspect="1"/>
          </p:cNvPicPr>
          <p:nvPr/>
        </p:nvPicPr>
        <p:blipFill>
          <a:blip r:embed="rId3"/>
          <a:stretch>
            <a:fillRect/>
          </a:stretch>
        </p:blipFill>
        <p:spPr>
          <a:xfrm>
            <a:off x="3526970" y="1699869"/>
            <a:ext cx="5487166" cy="4048690"/>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Kép 2">
            <a:extLst>
              <a:ext uri="{FF2B5EF4-FFF2-40B4-BE49-F238E27FC236}">
                <a16:creationId xmlns:a16="http://schemas.microsoft.com/office/drawing/2014/main" id="{7811CD36-BF3E-1902-8329-06401B0D4AF5}"/>
              </a:ext>
            </a:extLst>
          </p:cNvPr>
          <p:cNvPicPr>
            <a:picLocks noChangeAspect="1"/>
          </p:cNvPicPr>
          <p:nvPr/>
        </p:nvPicPr>
        <p:blipFill>
          <a:blip r:embed="rId3"/>
          <a:stretch>
            <a:fillRect/>
          </a:stretch>
        </p:blipFill>
        <p:spPr>
          <a:xfrm>
            <a:off x="3544055" y="1417975"/>
            <a:ext cx="5439534" cy="4277322"/>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5903913" cy="4351338"/>
          </a:xfrm>
          <a:prstGeom prst="rect">
            <a:avLst/>
          </a:prstGeom>
        </p:spPr>
        <p:txBody>
          <a:bodyPr>
            <a:normAutofit/>
          </a:bodyPr>
          <a:lstStyle/>
          <a:p>
            <a:pPr>
              <a:lnSpc>
                <a:spcPct val="100000"/>
              </a:lnSpc>
              <a:spcBef>
                <a:spcPts val="1400"/>
              </a:spcBef>
            </a:pPr>
            <a:r>
              <a:rPr lang="hu-HU" sz="2200" dirty="0">
                <a:solidFill>
                  <a:schemeClr val="accent3">
                    <a:lumMod val="25000"/>
                  </a:schemeClr>
                </a:solidFill>
                <a:latin typeface="Abadi" panose="020B0604020104020204" pitchFamily="34" charset="0"/>
              </a:rPr>
              <a:t>E</a:t>
            </a:r>
          </a:p>
          <a:p>
            <a:pPr>
              <a:lnSpc>
                <a:spcPct val="100000"/>
              </a:lnSpc>
              <a:spcBef>
                <a:spcPts val="1400"/>
              </a:spcBef>
            </a:pPr>
            <a:r>
              <a:rPr lang="hu-HU" sz="2200" dirty="0">
                <a:solidFill>
                  <a:schemeClr val="accent3">
                    <a:lumMod val="25000"/>
                  </a:schemeClr>
                </a:solidFill>
                <a:latin typeface="Abadi" panose="020B0604020104020204" pitchFamily="34" charset="0"/>
              </a:rPr>
              <a:t>L</a:t>
            </a:r>
          </a:p>
          <a:p>
            <a:pPr>
              <a:lnSpc>
                <a:spcPct val="100000"/>
              </a:lnSpc>
              <a:spcBef>
                <a:spcPts val="1400"/>
              </a:spcBef>
            </a:pPr>
            <a:r>
              <a:rPr lang="hu-HU" sz="2200" dirty="0">
                <a:solidFill>
                  <a:schemeClr val="accent3">
                    <a:lumMod val="25000"/>
                  </a:schemeClr>
                </a:solidFill>
                <a:latin typeface="Abadi" panose="020B0604020104020204" pitchFamily="34" charset="0"/>
              </a:rPr>
              <a:t>O</a:t>
            </a:r>
          </a:p>
          <a:p>
            <a:pPr>
              <a:lnSpc>
                <a:spcPct val="100000"/>
              </a:lnSpc>
              <a:spcBef>
                <a:spcPts val="1400"/>
              </a:spcBef>
            </a:pPr>
            <a:r>
              <a:rPr lang="hu-HU" sz="2200" dirty="0">
                <a:solidFill>
                  <a:schemeClr val="accent3">
                    <a:lumMod val="25000"/>
                  </a:schemeClr>
                </a:solidFill>
                <a:latin typeface="Abadi" panose="020B0604020104020204" pitchFamily="34" charset="0"/>
              </a:rPr>
              <a:t>N</a:t>
            </a:r>
          </a:p>
          <a:p>
            <a:pPr>
              <a:lnSpc>
                <a:spcPct val="100000"/>
              </a:lnSpc>
              <a:spcBef>
                <a:spcPts val="1400"/>
              </a:spcBef>
            </a:pPr>
            <a:r>
              <a:rPr lang="hu-HU" sz="2200" dirty="0">
                <a:solidFill>
                  <a:schemeClr val="accent3">
                    <a:lumMod val="25000"/>
                  </a:schemeClr>
                </a:solidFill>
                <a:latin typeface="Abadi" panose="020B0604020104020204" pitchFamily="34" charset="0"/>
              </a:rPr>
              <a:t>M</a:t>
            </a:r>
          </a:p>
          <a:p>
            <a:pPr>
              <a:lnSpc>
                <a:spcPct val="100000"/>
              </a:lnSpc>
              <a:spcBef>
                <a:spcPts val="1400"/>
              </a:spcBef>
            </a:pPr>
            <a:r>
              <a:rPr lang="hu-HU" sz="2200" dirty="0">
                <a:solidFill>
                  <a:schemeClr val="accent3">
                    <a:lumMod val="25000"/>
                  </a:schemeClr>
                </a:solidFill>
                <a:latin typeface="Abadi" panose="020B0604020104020204" pitchFamily="34" charset="0"/>
              </a:rPr>
              <a:t>U</a:t>
            </a:r>
          </a:p>
          <a:p>
            <a:pPr>
              <a:lnSpc>
                <a:spcPct val="100000"/>
              </a:lnSpc>
              <a:spcBef>
                <a:spcPts val="1400"/>
              </a:spcBef>
            </a:pPr>
            <a:r>
              <a:rPr lang="hu-HU" sz="2200" dirty="0">
                <a:solidFill>
                  <a:schemeClr val="accent3">
                    <a:lumMod val="25000"/>
                  </a:schemeClr>
                </a:solidFill>
                <a:latin typeface="Abadi" panose="020B0604020104020204" pitchFamily="34" charset="0"/>
              </a:rPr>
              <a:t>S</a:t>
            </a:r>
          </a:p>
          <a:p>
            <a:pPr>
              <a:lnSpc>
                <a:spcPct val="100000"/>
              </a:lnSpc>
              <a:spcBef>
                <a:spcPts val="1400"/>
              </a:spcBef>
            </a:pPr>
            <a:r>
              <a:rPr lang="hu-HU" sz="2200" dirty="0">
                <a:solidFill>
                  <a:schemeClr val="accent3">
                    <a:lumMod val="25000"/>
                  </a:schemeClr>
                </a:solidFill>
                <a:latin typeface="Abadi" panose="020B0604020104020204" pitchFamily="34" charset="0"/>
              </a:rPr>
              <a:t>K</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hu-HU" sz="7600" dirty="0">
                <a:solidFill>
                  <a:schemeClr val="bg2">
                    <a:lumMod val="50000"/>
                  </a:schemeClr>
                </a:solidFill>
                <a:latin typeface="Abadi"/>
              </a:rPr>
              <a:t>The </a:t>
            </a:r>
            <a:r>
              <a:rPr lang="hu-HU" sz="7600" dirty="0" err="1">
                <a:solidFill>
                  <a:schemeClr val="bg2">
                    <a:lumMod val="50000"/>
                  </a:schemeClr>
                </a:solidFill>
                <a:latin typeface="Abadi"/>
              </a:rPr>
              <a:t>data</a:t>
            </a:r>
            <a:r>
              <a:rPr lang="hu-HU" sz="7600" dirty="0">
                <a:solidFill>
                  <a:schemeClr val="bg2">
                    <a:lumMod val="50000"/>
                  </a:schemeClr>
                </a:solidFill>
                <a:latin typeface="Abadi"/>
              </a:rPr>
              <a:t> </a:t>
            </a:r>
            <a:r>
              <a:rPr lang="hu-HU" sz="7600" dirty="0" err="1">
                <a:solidFill>
                  <a:schemeClr val="bg2">
                    <a:lumMod val="50000"/>
                  </a:schemeClr>
                </a:solidFill>
                <a:latin typeface="Abadi"/>
              </a:rPr>
              <a:t>was</a:t>
            </a:r>
            <a:r>
              <a:rPr lang="hu-HU" sz="7600" dirty="0">
                <a:solidFill>
                  <a:schemeClr val="bg2">
                    <a:lumMod val="50000"/>
                  </a:schemeClr>
                </a:solidFill>
                <a:latin typeface="Abadi"/>
              </a:rPr>
              <a:t> </a:t>
            </a:r>
            <a:r>
              <a:rPr lang="hu-HU" sz="7600" dirty="0" err="1">
                <a:solidFill>
                  <a:schemeClr val="bg2">
                    <a:lumMod val="50000"/>
                  </a:schemeClr>
                </a:solidFill>
                <a:latin typeface="Abadi"/>
              </a:rPr>
              <a:t>gathered</a:t>
            </a:r>
            <a:r>
              <a:rPr lang="hu-HU" sz="7600" dirty="0">
                <a:solidFill>
                  <a:schemeClr val="bg2">
                    <a:lumMod val="50000"/>
                  </a:schemeClr>
                </a:solidFill>
                <a:latin typeface="Abadi"/>
              </a:rPr>
              <a:t> </a:t>
            </a:r>
            <a:r>
              <a:rPr lang="hu-HU" sz="7600" dirty="0" err="1">
                <a:solidFill>
                  <a:schemeClr val="bg2">
                    <a:lumMod val="50000"/>
                  </a:schemeClr>
                </a:solidFill>
                <a:latin typeface="Abadi"/>
              </a:rPr>
              <a:t>form</a:t>
            </a:r>
            <a:r>
              <a:rPr lang="hu-HU" sz="7600" dirty="0">
                <a:solidFill>
                  <a:schemeClr val="bg2">
                    <a:lumMod val="50000"/>
                  </a:schemeClr>
                </a:solidFill>
                <a:latin typeface="Abadi"/>
              </a:rPr>
              <a:t> </a:t>
            </a:r>
            <a:r>
              <a:rPr lang="hu-HU" sz="7600" dirty="0" err="1">
                <a:solidFill>
                  <a:schemeClr val="bg2">
                    <a:lumMod val="50000"/>
                  </a:schemeClr>
                </a:solidFill>
                <a:latin typeface="Abadi"/>
              </a:rPr>
              <a:t>SpaceX</a:t>
            </a:r>
            <a:r>
              <a:rPr lang="hu-HU" sz="7600" dirty="0">
                <a:solidFill>
                  <a:schemeClr val="bg2">
                    <a:lumMod val="50000"/>
                  </a:schemeClr>
                </a:solidFill>
                <a:latin typeface="Abadi"/>
              </a:rPr>
              <a:t> Rest API. The API </a:t>
            </a:r>
            <a:r>
              <a:rPr lang="hu-HU" sz="7600" dirty="0" err="1">
                <a:solidFill>
                  <a:schemeClr val="bg2">
                    <a:lumMod val="50000"/>
                  </a:schemeClr>
                </a:solidFill>
                <a:latin typeface="Abadi"/>
              </a:rPr>
              <a:t>gives</a:t>
            </a:r>
            <a:r>
              <a:rPr lang="hu-HU" sz="7600" dirty="0">
                <a:solidFill>
                  <a:schemeClr val="bg2">
                    <a:lumMod val="50000"/>
                  </a:schemeClr>
                </a:solidFill>
                <a:latin typeface="Abadi"/>
              </a:rPr>
              <a:t> </a:t>
            </a:r>
            <a:r>
              <a:rPr lang="hu-HU" sz="7600" dirty="0" err="1">
                <a:solidFill>
                  <a:schemeClr val="bg2">
                    <a:lumMod val="50000"/>
                  </a:schemeClr>
                </a:solidFill>
                <a:latin typeface="Abadi"/>
              </a:rPr>
              <a:t>data</a:t>
            </a:r>
            <a:r>
              <a:rPr lang="hu-HU" sz="7600" dirty="0">
                <a:solidFill>
                  <a:schemeClr val="bg2">
                    <a:lumMod val="50000"/>
                  </a:schemeClr>
                </a:solidFill>
                <a:latin typeface="Abadi"/>
              </a:rPr>
              <a:t> </a:t>
            </a:r>
            <a:r>
              <a:rPr lang="hu-HU" sz="7600" dirty="0" err="1">
                <a:solidFill>
                  <a:schemeClr val="bg2">
                    <a:lumMod val="50000"/>
                  </a:schemeClr>
                </a:solidFill>
                <a:latin typeface="Abadi"/>
              </a:rPr>
              <a:t>about</a:t>
            </a:r>
            <a:r>
              <a:rPr lang="hu-HU" sz="7600" dirty="0">
                <a:solidFill>
                  <a:schemeClr val="bg2">
                    <a:lumMod val="50000"/>
                  </a:schemeClr>
                </a:solidFill>
                <a:latin typeface="Abadi"/>
              </a:rPr>
              <a:t> </a:t>
            </a:r>
            <a:r>
              <a:rPr lang="en-US" sz="7600" dirty="0">
                <a:solidFill>
                  <a:schemeClr val="bg2">
                    <a:lumMod val="50000"/>
                  </a:schemeClr>
                </a:solidFill>
                <a:latin typeface="Abadi"/>
              </a:rPr>
              <a:t> launches, including information about the rocket used, payload delivered, launch specifications, landing specifications, and landing outcome.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hu-HU" sz="7600" dirty="0">
                <a:solidFill>
                  <a:schemeClr val="bg2">
                    <a:lumMod val="50000"/>
                  </a:schemeClr>
                </a:solidFill>
                <a:latin typeface="Abadi"/>
              </a:rPr>
              <a:t>The </a:t>
            </a:r>
            <a:r>
              <a:rPr lang="hu-HU" sz="7600" dirty="0" err="1">
                <a:solidFill>
                  <a:schemeClr val="bg2">
                    <a:lumMod val="50000"/>
                  </a:schemeClr>
                </a:solidFill>
                <a:latin typeface="Abadi"/>
              </a:rPr>
              <a:t>data</a:t>
            </a:r>
            <a:r>
              <a:rPr lang="hu-HU" sz="7600" dirty="0">
                <a:solidFill>
                  <a:schemeClr val="bg2">
                    <a:lumMod val="50000"/>
                  </a:schemeClr>
                </a:solidFill>
                <a:latin typeface="Abadi"/>
              </a:rPr>
              <a:t> </a:t>
            </a:r>
            <a:r>
              <a:rPr lang="hu-HU" sz="7600" dirty="0" err="1">
                <a:solidFill>
                  <a:schemeClr val="bg2">
                    <a:lumMod val="50000"/>
                  </a:schemeClr>
                </a:solidFill>
                <a:latin typeface="Abadi"/>
              </a:rPr>
              <a:t>was</a:t>
            </a:r>
            <a:r>
              <a:rPr lang="hu-HU" sz="7600" dirty="0">
                <a:solidFill>
                  <a:schemeClr val="bg2">
                    <a:lumMod val="50000"/>
                  </a:schemeClr>
                </a:solidFill>
                <a:latin typeface="Abadi"/>
              </a:rPr>
              <a:t> </a:t>
            </a:r>
            <a:r>
              <a:rPr lang="hu-HU" sz="7600" dirty="0" err="1">
                <a:solidFill>
                  <a:schemeClr val="bg2">
                    <a:lumMod val="50000"/>
                  </a:schemeClr>
                </a:solidFill>
                <a:latin typeface="Abadi"/>
              </a:rPr>
              <a:t>cleaned</a:t>
            </a:r>
            <a:r>
              <a:rPr lang="hu-HU" sz="7600" dirty="0">
                <a:solidFill>
                  <a:schemeClr val="bg2">
                    <a:lumMod val="50000"/>
                  </a:schemeClr>
                </a:solidFill>
                <a:latin typeface="Abadi"/>
              </a:rPr>
              <a:t> and null </a:t>
            </a:r>
            <a:r>
              <a:rPr lang="hu-HU" sz="7600" dirty="0" err="1">
                <a:solidFill>
                  <a:schemeClr val="bg2">
                    <a:lumMod val="50000"/>
                  </a:schemeClr>
                </a:solidFill>
                <a:latin typeface="Abadi"/>
              </a:rPr>
              <a:t>items</a:t>
            </a:r>
            <a:r>
              <a:rPr lang="hu-HU" sz="7600" dirty="0">
                <a:solidFill>
                  <a:schemeClr val="bg2">
                    <a:lumMod val="50000"/>
                  </a:schemeClr>
                </a:solidFill>
                <a:latin typeface="Abadi"/>
              </a:rPr>
              <a:t> </a:t>
            </a:r>
            <a:r>
              <a:rPr lang="hu-HU" sz="7600" dirty="0" err="1">
                <a:solidFill>
                  <a:schemeClr val="bg2">
                    <a:lumMod val="50000"/>
                  </a:schemeClr>
                </a:solidFill>
                <a:latin typeface="Abadi"/>
              </a:rPr>
              <a:t>removed</a:t>
            </a:r>
            <a:r>
              <a:rPr lang="hu-HU" sz="7600" dirty="0">
                <a:solidFill>
                  <a:schemeClr val="bg2">
                    <a:lumMod val="50000"/>
                  </a:schemeClr>
                </a:solidFill>
                <a:latin typeface="Abadi"/>
              </a:rPr>
              <a:t> and converted </a:t>
            </a:r>
            <a:r>
              <a:rPr lang="hu-HU" sz="7600" dirty="0" err="1">
                <a:solidFill>
                  <a:schemeClr val="bg2">
                    <a:lumMod val="50000"/>
                  </a:schemeClr>
                </a:solidFill>
                <a:latin typeface="Abadi"/>
              </a:rPr>
              <a:t>into</a:t>
            </a:r>
            <a:r>
              <a:rPr lang="hu-HU" sz="7600" dirty="0">
                <a:solidFill>
                  <a:schemeClr val="bg2">
                    <a:lumMod val="50000"/>
                  </a:schemeClr>
                </a:solidFill>
                <a:latin typeface="Abadi"/>
              </a:rPr>
              <a:t> </a:t>
            </a:r>
            <a:r>
              <a:rPr lang="hu-HU" sz="7600" dirty="0" err="1">
                <a:solidFill>
                  <a:schemeClr val="bg2">
                    <a:lumMod val="50000"/>
                  </a:schemeClr>
                </a:solidFill>
                <a:latin typeface="Abadi"/>
              </a:rPr>
              <a:t>pandas</a:t>
            </a:r>
            <a:r>
              <a:rPr lang="hu-HU" sz="7600" dirty="0">
                <a:solidFill>
                  <a:schemeClr val="bg2">
                    <a:lumMod val="50000"/>
                  </a:schemeClr>
                </a:solidFill>
                <a:latin typeface="Abadi"/>
              </a:rPr>
              <a:t> </a:t>
            </a:r>
            <a:r>
              <a:rPr lang="hu-HU" sz="7600" dirty="0" err="1">
                <a:solidFill>
                  <a:schemeClr val="bg2">
                    <a:lumMod val="50000"/>
                  </a:schemeClr>
                </a:solidFill>
                <a:latin typeface="Abadi"/>
              </a:rPr>
              <a:t>dataframe</a:t>
            </a:r>
            <a:endParaRPr lang="en-US" sz="7600" dirty="0">
              <a:solidFill>
                <a:schemeClr val="bg2">
                  <a:lumMod val="50000"/>
                </a:schemeClr>
              </a:solidFill>
              <a:latin typeface="Abadi"/>
            </a:endParaRP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hu-HU" sz="7600" dirty="0">
                <a:solidFill>
                  <a:schemeClr val="bg2">
                    <a:lumMod val="50000"/>
                  </a:schemeClr>
                </a:solidFill>
                <a:latin typeface="Abadi"/>
              </a:rPr>
              <a:t>The </a:t>
            </a:r>
            <a:r>
              <a:rPr lang="hu-HU" sz="7600" dirty="0" err="1">
                <a:solidFill>
                  <a:schemeClr val="bg2">
                    <a:lumMod val="50000"/>
                  </a:schemeClr>
                </a:solidFill>
                <a:latin typeface="Abadi"/>
              </a:rPr>
              <a:t>best</a:t>
            </a:r>
            <a:r>
              <a:rPr lang="hu-HU" sz="7600" dirty="0">
                <a:solidFill>
                  <a:schemeClr val="bg2">
                    <a:lumMod val="50000"/>
                  </a:schemeClr>
                </a:solidFill>
                <a:latin typeface="Abadi"/>
              </a:rPr>
              <a:t> </a:t>
            </a:r>
            <a:r>
              <a:rPr lang="hu-HU" sz="7600" dirty="0" err="1">
                <a:solidFill>
                  <a:schemeClr val="bg2">
                    <a:lumMod val="50000"/>
                  </a:schemeClr>
                </a:solidFill>
                <a:latin typeface="Abadi"/>
              </a:rPr>
              <a:t>model</a:t>
            </a:r>
            <a:r>
              <a:rPr lang="hu-HU" sz="7600" dirty="0">
                <a:solidFill>
                  <a:schemeClr val="bg2">
                    <a:lumMod val="50000"/>
                  </a:schemeClr>
                </a:solidFill>
                <a:latin typeface="Abadi"/>
              </a:rPr>
              <a:t> </a:t>
            </a:r>
            <a:r>
              <a:rPr lang="hu-HU" sz="7600" dirty="0" err="1">
                <a:solidFill>
                  <a:schemeClr val="bg2">
                    <a:lumMod val="50000"/>
                  </a:schemeClr>
                </a:solidFill>
                <a:latin typeface="Abadi"/>
              </a:rPr>
              <a:t>was</a:t>
            </a:r>
            <a:r>
              <a:rPr lang="hu-HU" sz="7600" dirty="0">
                <a:solidFill>
                  <a:schemeClr val="bg2">
                    <a:lumMod val="50000"/>
                  </a:schemeClr>
                </a:solidFill>
                <a:latin typeface="Abadi"/>
              </a:rPr>
              <a:t> </a:t>
            </a:r>
            <a:r>
              <a:rPr lang="hu-HU" sz="7600" dirty="0" err="1">
                <a:solidFill>
                  <a:schemeClr val="bg2">
                    <a:lumMod val="50000"/>
                  </a:schemeClr>
                </a:solidFill>
                <a:latin typeface="Abadi"/>
              </a:rPr>
              <a:t>selected</a:t>
            </a:r>
            <a:r>
              <a:rPr lang="hu-HU" sz="7600" dirty="0">
                <a:solidFill>
                  <a:schemeClr val="bg2">
                    <a:lumMod val="50000"/>
                  </a:schemeClr>
                </a:solidFill>
                <a:latin typeface="Abadi"/>
              </a:rPr>
              <a:t> </a:t>
            </a:r>
            <a:r>
              <a:rPr lang="hu-HU" sz="7600" dirty="0" err="1">
                <a:solidFill>
                  <a:schemeClr val="bg2">
                    <a:lumMod val="50000"/>
                  </a:schemeClr>
                </a:solidFill>
                <a:latin typeface="Abadi"/>
              </a:rPr>
              <a:t>from</a:t>
            </a:r>
            <a:r>
              <a:rPr lang="hu-HU" sz="7600" dirty="0">
                <a:solidFill>
                  <a:schemeClr val="bg2">
                    <a:lumMod val="50000"/>
                  </a:schemeClr>
                </a:solidFill>
                <a:latin typeface="Abadi"/>
              </a:rPr>
              <a:t> </a:t>
            </a:r>
            <a:r>
              <a:rPr lang="hu-HU" sz="7600" dirty="0" err="1">
                <a:solidFill>
                  <a:schemeClr val="bg2">
                    <a:lumMod val="50000"/>
                  </a:schemeClr>
                </a:solidFill>
                <a:latin typeface="Abadi"/>
              </a:rPr>
              <a:t>the</a:t>
            </a:r>
            <a:r>
              <a:rPr lang="hu-HU" sz="7600" dirty="0">
                <a:solidFill>
                  <a:schemeClr val="bg2">
                    <a:lumMod val="50000"/>
                  </a:schemeClr>
                </a:solidFill>
                <a:latin typeface="Abadi"/>
              </a:rPr>
              <a:t> </a:t>
            </a:r>
            <a:r>
              <a:rPr lang="hu-HU" sz="7600" dirty="0" err="1">
                <a:solidFill>
                  <a:schemeClr val="bg2">
                    <a:lumMod val="50000"/>
                  </a:schemeClr>
                </a:solidFill>
                <a:latin typeface="Abadi"/>
              </a:rPr>
              <a:t>best</a:t>
            </a:r>
            <a:r>
              <a:rPr lang="hu-HU" sz="7600" dirty="0">
                <a:solidFill>
                  <a:schemeClr val="bg2">
                    <a:lumMod val="50000"/>
                  </a:schemeClr>
                </a:solidFill>
                <a:latin typeface="Abadi"/>
              </a:rPr>
              <a:t> </a:t>
            </a:r>
            <a:r>
              <a:rPr lang="hu-HU" sz="7600" dirty="0" err="1">
                <a:solidFill>
                  <a:schemeClr val="bg2">
                    <a:lumMod val="50000"/>
                  </a:schemeClr>
                </a:solidFill>
                <a:latin typeface="Abadi"/>
              </a:rPr>
              <a:t>score</a:t>
            </a:r>
            <a:r>
              <a:rPr lang="hu-HU" sz="7600" dirty="0">
                <a:solidFill>
                  <a:schemeClr val="bg2">
                    <a:lumMod val="50000"/>
                  </a:schemeClr>
                </a:solidFill>
                <a:latin typeface="Abadi"/>
              </a:rPr>
              <a:t> of 4 </a:t>
            </a:r>
            <a:r>
              <a:rPr lang="hu-HU" sz="7600" dirty="0" err="1">
                <a:solidFill>
                  <a:schemeClr val="bg2">
                    <a:lumMod val="50000"/>
                  </a:schemeClr>
                </a:solidFill>
                <a:latin typeface="Abadi"/>
              </a:rPr>
              <a:t>machine</a:t>
            </a:r>
            <a:r>
              <a:rPr lang="hu-HU" sz="7600" dirty="0">
                <a:solidFill>
                  <a:schemeClr val="bg2">
                    <a:lumMod val="50000"/>
                  </a:schemeClr>
                </a:solidFill>
                <a:latin typeface="Abadi"/>
              </a:rPr>
              <a:t> </a:t>
            </a:r>
            <a:r>
              <a:rPr lang="hu-HU" sz="7600" dirty="0" err="1">
                <a:solidFill>
                  <a:schemeClr val="bg2">
                    <a:lumMod val="50000"/>
                  </a:schemeClr>
                </a:solidFill>
                <a:latin typeface="Abadi"/>
              </a:rPr>
              <a:t>learning</a:t>
            </a:r>
            <a:r>
              <a:rPr lang="hu-HU" sz="7600" dirty="0">
                <a:solidFill>
                  <a:schemeClr val="bg2">
                    <a:lumMod val="50000"/>
                  </a:schemeClr>
                </a:solidFill>
                <a:latin typeface="Abadi"/>
              </a:rPr>
              <a:t> </a:t>
            </a:r>
            <a:r>
              <a:rPr lang="hu-HU" sz="7600" dirty="0" err="1">
                <a:solidFill>
                  <a:schemeClr val="bg2">
                    <a:lumMod val="50000"/>
                  </a:schemeClr>
                </a:solidFill>
                <a:latin typeface="Abadi"/>
              </a:rPr>
              <a:t>models</a:t>
            </a:r>
            <a:endParaRPr lang="en-US" sz="7600" dirty="0">
              <a:solidFill>
                <a:schemeClr val="bg2">
                  <a:lumMod val="50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1603375"/>
          </a:xfrm>
          <a:prstGeom prst="rect">
            <a:avLst/>
          </a:prstGeom>
        </p:spPr>
        <p:txBody>
          <a:bodyPr/>
          <a:lstStyle/>
          <a:p>
            <a:pPr>
              <a:lnSpc>
                <a:spcPct val="100000"/>
              </a:lnSpc>
              <a:spcBef>
                <a:spcPts val="1400"/>
              </a:spcBef>
            </a:pPr>
            <a:r>
              <a:rPr lang="hu-HU" sz="2200" dirty="0">
                <a:solidFill>
                  <a:schemeClr val="accent3">
                    <a:lumMod val="25000"/>
                  </a:schemeClr>
                </a:solidFill>
                <a:latin typeface="Abadi" panose="020B0604020104020204" pitchFamily="34" charset="0"/>
              </a:rPr>
              <a:t>The </a:t>
            </a:r>
            <a:r>
              <a:rPr lang="hu-HU" sz="2200" dirty="0" err="1">
                <a:solidFill>
                  <a:schemeClr val="accent3">
                    <a:lumMod val="25000"/>
                  </a:schemeClr>
                </a:solidFill>
                <a:latin typeface="Abadi" panose="020B0604020104020204" pitchFamily="34" charset="0"/>
              </a:rPr>
              <a:t>data</a:t>
            </a:r>
            <a:r>
              <a:rPr lang="hu-HU" sz="2200" dirty="0">
                <a:solidFill>
                  <a:schemeClr val="accent3">
                    <a:lumMod val="25000"/>
                  </a:schemeClr>
                </a:solidFill>
                <a:latin typeface="Abadi" panose="020B0604020104020204" pitchFamily="34" charset="0"/>
              </a:rPr>
              <a:t> </a:t>
            </a:r>
            <a:r>
              <a:rPr lang="hu-HU" sz="2200" dirty="0" err="1">
                <a:solidFill>
                  <a:schemeClr val="accent3">
                    <a:lumMod val="25000"/>
                  </a:schemeClr>
                </a:solidFill>
                <a:latin typeface="Abadi" panose="020B0604020104020204" pitchFamily="34" charset="0"/>
              </a:rPr>
              <a:t>sets</a:t>
            </a:r>
            <a:r>
              <a:rPr lang="hu-HU" sz="2200" dirty="0">
                <a:solidFill>
                  <a:schemeClr val="accent3">
                    <a:lumMod val="25000"/>
                  </a:schemeClr>
                </a:solidFill>
                <a:latin typeface="Abadi" panose="020B0604020104020204" pitchFamily="34" charset="0"/>
              </a:rPr>
              <a:t> </a:t>
            </a:r>
            <a:r>
              <a:rPr lang="hu-HU" sz="2200" dirty="0" err="1">
                <a:solidFill>
                  <a:schemeClr val="accent3">
                    <a:lumMod val="25000"/>
                  </a:schemeClr>
                </a:solidFill>
                <a:latin typeface="Abadi" panose="020B0604020104020204" pitchFamily="34" charset="0"/>
              </a:rPr>
              <a:t>where</a:t>
            </a:r>
            <a:r>
              <a:rPr lang="hu-HU" sz="2200" dirty="0">
                <a:solidFill>
                  <a:schemeClr val="accent3">
                    <a:lumMod val="25000"/>
                  </a:schemeClr>
                </a:solidFill>
                <a:latin typeface="Abadi" panose="020B0604020104020204" pitchFamily="34" charset="0"/>
              </a:rPr>
              <a:t> </a:t>
            </a:r>
            <a:r>
              <a:rPr lang="hu-HU" sz="2200" dirty="0" err="1">
                <a:solidFill>
                  <a:schemeClr val="accent3">
                    <a:lumMod val="25000"/>
                  </a:schemeClr>
                </a:solidFill>
                <a:latin typeface="Abadi" panose="020B0604020104020204" pitchFamily="34" charset="0"/>
              </a:rPr>
              <a:t>collected</a:t>
            </a:r>
            <a:r>
              <a:rPr lang="hu-HU" sz="2200" dirty="0">
                <a:solidFill>
                  <a:schemeClr val="accent3">
                    <a:lumMod val="25000"/>
                  </a:schemeClr>
                </a:solidFill>
                <a:latin typeface="Abadi" panose="020B0604020104020204" pitchFamily="34" charset="0"/>
              </a:rPr>
              <a:t> </a:t>
            </a:r>
            <a:r>
              <a:rPr lang="hu-HU" sz="2200" dirty="0" err="1">
                <a:solidFill>
                  <a:schemeClr val="accent3">
                    <a:lumMod val="25000"/>
                  </a:schemeClr>
                </a:solidFill>
                <a:latin typeface="Abadi" panose="020B0604020104020204" pitchFamily="34" charset="0"/>
              </a:rPr>
              <a:t>from</a:t>
            </a:r>
            <a:r>
              <a:rPr lang="hu-HU" sz="2200" dirty="0">
                <a:solidFill>
                  <a:schemeClr val="accent3">
                    <a:lumMod val="25000"/>
                  </a:schemeClr>
                </a:solidFill>
                <a:latin typeface="Abadi" panose="020B0604020104020204" pitchFamily="34" charset="0"/>
              </a:rPr>
              <a:t> 2 </a:t>
            </a:r>
            <a:r>
              <a:rPr lang="hu-HU" sz="2200" dirty="0" err="1">
                <a:solidFill>
                  <a:schemeClr val="accent3">
                    <a:lumMod val="25000"/>
                  </a:schemeClr>
                </a:solidFill>
                <a:latin typeface="Abadi" panose="020B0604020104020204" pitchFamily="34" charset="0"/>
              </a:rPr>
              <a:t>sources</a:t>
            </a:r>
            <a:r>
              <a:rPr lang="hu-HU" sz="2200" dirty="0">
                <a:solidFill>
                  <a:schemeClr val="accent3">
                    <a:lumMod val="25000"/>
                  </a:schemeClr>
                </a:solidFill>
                <a:latin typeface="Abadi" panose="020B0604020104020204" pitchFamily="34" charset="0"/>
              </a:rPr>
              <a:t>. </a:t>
            </a:r>
            <a:r>
              <a:rPr lang="hu-HU" sz="2200" dirty="0" err="1">
                <a:solidFill>
                  <a:schemeClr val="accent3">
                    <a:lumMod val="25000"/>
                  </a:schemeClr>
                </a:solidFill>
                <a:latin typeface="Abadi" panose="020B0604020104020204" pitchFamily="34" charset="0"/>
              </a:rPr>
              <a:t>Firstly</a:t>
            </a:r>
            <a:r>
              <a:rPr lang="hu-HU" sz="2200" dirty="0">
                <a:solidFill>
                  <a:schemeClr val="accent3">
                    <a:lumMod val="25000"/>
                  </a:schemeClr>
                </a:solidFill>
                <a:latin typeface="Abadi" panose="020B0604020104020204" pitchFamily="34" charset="0"/>
              </a:rPr>
              <a:t> </a:t>
            </a:r>
            <a:r>
              <a:rPr lang="hu-HU" sz="2200" dirty="0" err="1">
                <a:solidFill>
                  <a:schemeClr val="accent3">
                    <a:lumMod val="25000"/>
                  </a:schemeClr>
                </a:solidFill>
                <a:latin typeface="Abadi" panose="020B0604020104020204" pitchFamily="34" charset="0"/>
              </a:rPr>
              <a:t>the</a:t>
            </a:r>
            <a:r>
              <a:rPr lang="hu-HU" sz="2200" dirty="0">
                <a:solidFill>
                  <a:schemeClr val="accent3">
                    <a:lumMod val="25000"/>
                  </a:schemeClr>
                </a:solidFill>
                <a:latin typeface="Abadi" panose="020B0604020104020204" pitchFamily="34" charset="0"/>
              </a:rPr>
              <a:t> </a:t>
            </a:r>
            <a:r>
              <a:rPr lang="hu-HU" sz="2200" dirty="0" err="1">
                <a:solidFill>
                  <a:schemeClr val="accent3">
                    <a:lumMod val="25000"/>
                  </a:schemeClr>
                </a:solidFill>
                <a:latin typeface="Abadi" panose="020B0604020104020204" pitchFamily="34" charset="0"/>
              </a:rPr>
              <a:t>api</a:t>
            </a:r>
            <a:r>
              <a:rPr lang="hu-HU" sz="2200" dirty="0">
                <a:solidFill>
                  <a:schemeClr val="accent3">
                    <a:lumMod val="25000"/>
                  </a:schemeClr>
                </a:solidFill>
                <a:latin typeface="Abadi" panose="020B0604020104020204" pitchFamily="34" charset="0"/>
              </a:rPr>
              <a:t> of </a:t>
            </a:r>
            <a:r>
              <a:rPr lang="hu-HU" sz="2200" dirty="0" err="1">
                <a:solidFill>
                  <a:schemeClr val="accent3">
                    <a:lumMod val="25000"/>
                  </a:schemeClr>
                </a:solidFill>
                <a:latin typeface="Abadi" panose="020B0604020104020204" pitchFamily="34" charset="0"/>
              </a:rPr>
              <a:t>spacexdata</a:t>
            </a:r>
            <a:r>
              <a:rPr lang="hu-HU" sz="2200" dirty="0">
                <a:solidFill>
                  <a:schemeClr val="accent3">
                    <a:lumMod val="25000"/>
                  </a:schemeClr>
                </a:solidFill>
                <a:latin typeface="Abadi" panose="020B0604020104020204" pitchFamily="34" charset="0"/>
              </a:rPr>
              <a:t> </a:t>
            </a:r>
            <a:r>
              <a:rPr lang="hu-HU" sz="2200" dirty="0" err="1">
                <a:solidFill>
                  <a:schemeClr val="accent3">
                    <a:lumMod val="25000"/>
                  </a:schemeClr>
                </a:solidFill>
                <a:latin typeface="Abadi" panose="020B0604020104020204" pitchFamily="34" charset="0"/>
              </a:rPr>
              <a:t>was</a:t>
            </a:r>
            <a:r>
              <a:rPr lang="hu-HU" sz="2200" dirty="0">
                <a:solidFill>
                  <a:schemeClr val="accent3">
                    <a:lumMod val="25000"/>
                  </a:schemeClr>
                </a:solidFill>
                <a:latin typeface="Abadi" panose="020B0604020104020204" pitchFamily="34" charset="0"/>
              </a:rPr>
              <a:t> </a:t>
            </a:r>
            <a:r>
              <a:rPr lang="hu-HU" sz="2200" dirty="0" err="1">
                <a:solidFill>
                  <a:schemeClr val="accent3">
                    <a:lumMod val="25000"/>
                  </a:schemeClr>
                </a:solidFill>
                <a:latin typeface="Abadi" panose="020B0604020104020204" pitchFamily="34" charset="0"/>
              </a:rPr>
              <a:t>used</a:t>
            </a:r>
            <a:r>
              <a:rPr lang="hu-HU" sz="2200" dirty="0">
                <a:solidFill>
                  <a:schemeClr val="accent3">
                    <a:lumMod val="25000"/>
                  </a:schemeClr>
                </a:solidFill>
                <a:latin typeface="Abadi" panose="020B0604020104020204" pitchFamily="34" charset="0"/>
              </a:rPr>
              <a:t> </a:t>
            </a:r>
            <a:r>
              <a:rPr lang="hu-HU" sz="2200" dirty="0" err="1">
                <a:solidFill>
                  <a:schemeClr val="accent3">
                    <a:lumMod val="25000"/>
                  </a:schemeClr>
                </a:solidFill>
                <a:latin typeface="Abadi" panose="020B0604020104020204" pitchFamily="34" charset="0"/>
              </a:rPr>
              <a:t>which</a:t>
            </a:r>
            <a:r>
              <a:rPr lang="hu-HU" sz="2200" dirty="0">
                <a:solidFill>
                  <a:schemeClr val="accent3">
                    <a:lumMod val="25000"/>
                  </a:schemeClr>
                </a:solidFill>
                <a:latin typeface="Abadi" panose="020B0604020104020204" pitchFamily="34" charset="0"/>
              </a:rPr>
              <a:t> </a:t>
            </a:r>
            <a:r>
              <a:rPr lang="hu-HU" sz="2200" dirty="0" err="1">
                <a:solidFill>
                  <a:schemeClr val="accent3">
                    <a:lumMod val="25000"/>
                  </a:schemeClr>
                </a:solidFill>
                <a:latin typeface="Abadi" panose="020B0604020104020204" pitchFamily="34" charset="0"/>
              </a:rPr>
              <a:t>gave</a:t>
            </a:r>
            <a:r>
              <a:rPr lang="hu-HU" sz="2200" dirty="0">
                <a:solidFill>
                  <a:schemeClr val="accent3">
                    <a:lumMod val="25000"/>
                  </a:schemeClr>
                </a:solidFill>
                <a:latin typeface="Abadi" panose="020B0604020104020204" pitchFamily="34" charset="0"/>
              </a:rPr>
              <a:t> back a .JSON </a:t>
            </a:r>
            <a:r>
              <a:rPr lang="hu-HU" sz="2200" dirty="0" err="1">
                <a:solidFill>
                  <a:schemeClr val="accent3">
                    <a:lumMod val="25000"/>
                  </a:schemeClr>
                </a:solidFill>
                <a:latin typeface="Abadi" panose="020B0604020104020204" pitchFamily="34" charset="0"/>
              </a:rPr>
              <a:t>object</a:t>
            </a:r>
            <a:r>
              <a:rPr lang="hu-HU" sz="2200" dirty="0">
                <a:solidFill>
                  <a:schemeClr val="accent3">
                    <a:lumMod val="25000"/>
                  </a:schemeClr>
                </a:solidFill>
                <a:latin typeface="Abadi" panose="020B0604020104020204" pitchFamily="34" charset="0"/>
              </a:rPr>
              <a:t> </a:t>
            </a:r>
            <a:r>
              <a:rPr lang="hu-HU" sz="2200" dirty="0" err="1">
                <a:solidFill>
                  <a:schemeClr val="accent3">
                    <a:lumMod val="25000"/>
                  </a:schemeClr>
                </a:solidFill>
                <a:latin typeface="Abadi" panose="020B0604020104020204" pitchFamily="34" charset="0"/>
              </a:rPr>
              <a:t>that</a:t>
            </a:r>
            <a:r>
              <a:rPr lang="hu-HU" sz="2200" dirty="0">
                <a:solidFill>
                  <a:schemeClr val="accent3">
                    <a:lumMod val="25000"/>
                  </a:schemeClr>
                </a:solidFill>
                <a:latin typeface="Abadi" panose="020B0604020104020204" pitchFamily="34" charset="0"/>
              </a:rPr>
              <a:t> </a:t>
            </a:r>
            <a:r>
              <a:rPr lang="hu-HU" sz="2200" dirty="0" err="1">
                <a:solidFill>
                  <a:schemeClr val="accent3">
                    <a:lumMod val="25000"/>
                  </a:schemeClr>
                </a:solidFill>
                <a:latin typeface="Abadi" panose="020B0604020104020204" pitchFamily="34" charset="0"/>
              </a:rPr>
              <a:t>was</a:t>
            </a:r>
            <a:r>
              <a:rPr lang="hu-HU" sz="2200" dirty="0">
                <a:solidFill>
                  <a:schemeClr val="accent3">
                    <a:lumMod val="25000"/>
                  </a:schemeClr>
                </a:solidFill>
                <a:latin typeface="Abadi" panose="020B0604020104020204" pitchFamily="34" charset="0"/>
              </a:rPr>
              <a:t> </a:t>
            </a:r>
            <a:r>
              <a:rPr lang="hu-HU" sz="2200" dirty="0" err="1">
                <a:solidFill>
                  <a:schemeClr val="accent3">
                    <a:lumMod val="25000"/>
                  </a:schemeClr>
                </a:solidFill>
                <a:latin typeface="Abadi" panose="020B0604020104020204" pitchFamily="34" charset="0"/>
              </a:rPr>
              <a:t>normalized</a:t>
            </a:r>
            <a:r>
              <a:rPr lang="hu-HU" sz="2200" dirty="0">
                <a:solidFill>
                  <a:schemeClr val="accent3">
                    <a:lumMod val="25000"/>
                  </a:schemeClr>
                </a:solidFill>
                <a:latin typeface="Abadi" panose="020B0604020104020204" pitchFamily="34" charset="0"/>
              </a:rPr>
              <a:t> </a:t>
            </a:r>
            <a:r>
              <a:rPr lang="hu-HU" sz="2200" dirty="0" err="1">
                <a:solidFill>
                  <a:schemeClr val="accent3">
                    <a:lumMod val="25000"/>
                  </a:schemeClr>
                </a:solidFill>
                <a:latin typeface="Abadi" panose="020B0604020104020204" pitchFamily="34" charset="0"/>
              </a:rPr>
              <a:t>using</a:t>
            </a:r>
            <a:r>
              <a:rPr lang="hu-HU" sz="2200" dirty="0">
                <a:solidFill>
                  <a:schemeClr val="accent3">
                    <a:lumMod val="25000"/>
                  </a:schemeClr>
                </a:solidFill>
                <a:latin typeface="Abadi" panose="020B0604020104020204" pitchFamily="34" charset="0"/>
              </a:rPr>
              <a:t> </a:t>
            </a:r>
            <a:r>
              <a:rPr lang="hu-HU" sz="2200" dirty="0" err="1">
                <a:solidFill>
                  <a:schemeClr val="accent3">
                    <a:lumMod val="25000"/>
                  </a:schemeClr>
                </a:solidFill>
                <a:latin typeface="Abadi" panose="020B0604020104020204" pitchFamily="34" charset="0"/>
              </a:rPr>
              <a:t>the</a:t>
            </a:r>
            <a:r>
              <a:rPr lang="hu-HU" sz="2200" dirty="0">
                <a:solidFill>
                  <a:schemeClr val="accent3">
                    <a:lumMod val="25000"/>
                  </a:schemeClr>
                </a:solidFill>
                <a:latin typeface="Abadi" panose="020B0604020104020204" pitchFamily="34" charset="0"/>
              </a:rPr>
              <a:t> </a:t>
            </a:r>
            <a:r>
              <a:rPr lang="hu-HU" sz="2200" dirty="0" err="1">
                <a:solidFill>
                  <a:schemeClr val="accent3">
                    <a:lumMod val="25000"/>
                  </a:schemeClr>
                </a:solidFill>
                <a:latin typeface="Abadi" panose="020B0604020104020204" pitchFamily="34" charset="0"/>
              </a:rPr>
              <a:t>json_normalize</a:t>
            </a:r>
            <a:r>
              <a:rPr lang="hu-HU" sz="2200" dirty="0">
                <a:solidFill>
                  <a:schemeClr val="accent3">
                    <a:lumMod val="25000"/>
                  </a:schemeClr>
                </a:solidFill>
                <a:latin typeface="Abadi" panose="020B0604020104020204" pitchFamily="34" charset="0"/>
              </a:rPr>
              <a:t>() </a:t>
            </a:r>
            <a:r>
              <a:rPr lang="hu-HU" sz="2200" dirty="0" err="1">
                <a:solidFill>
                  <a:schemeClr val="accent3">
                    <a:lumMod val="25000"/>
                  </a:schemeClr>
                </a:solidFill>
                <a:latin typeface="Abadi" panose="020B0604020104020204" pitchFamily="34" charset="0"/>
              </a:rPr>
              <a:t>fucntion</a:t>
            </a:r>
            <a:r>
              <a:rPr lang="hu-HU" sz="2200" dirty="0">
                <a:solidFill>
                  <a:schemeClr val="accent3">
                    <a:lumMod val="25000"/>
                  </a:schemeClr>
                </a:solidFill>
                <a:latin typeface="Abadi" panose="020B0604020104020204" pitchFamily="34" charset="0"/>
              </a:rPr>
              <a:t>. </a:t>
            </a:r>
            <a:r>
              <a:rPr lang="hu-HU" sz="2200" dirty="0" err="1">
                <a:solidFill>
                  <a:schemeClr val="accent3">
                    <a:lumMod val="25000"/>
                  </a:schemeClr>
                </a:solidFill>
                <a:latin typeface="Abadi" panose="020B0604020104020204" pitchFamily="34" charset="0"/>
              </a:rPr>
              <a:t>Secondly</a:t>
            </a:r>
            <a:r>
              <a:rPr lang="hu-HU" sz="2200" dirty="0">
                <a:solidFill>
                  <a:schemeClr val="accent3">
                    <a:lumMod val="25000"/>
                  </a:schemeClr>
                </a:solidFill>
                <a:latin typeface="Abadi" panose="020B0604020104020204" pitchFamily="34" charset="0"/>
              </a:rPr>
              <a:t> </a:t>
            </a:r>
            <a:r>
              <a:rPr lang="hu-HU" sz="2200" dirty="0" err="1">
                <a:solidFill>
                  <a:schemeClr val="accent3">
                    <a:lumMod val="25000"/>
                  </a:schemeClr>
                </a:solidFill>
                <a:latin typeface="Abadi" panose="020B0604020104020204" pitchFamily="34" charset="0"/>
              </a:rPr>
              <a:t>the</a:t>
            </a:r>
            <a:r>
              <a:rPr lang="hu-HU" sz="2200" dirty="0">
                <a:solidFill>
                  <a:schemeClr val="accent3">
                    <a:lumMod val="25000"/>
                  </a:schemeClr>
                </a:solidFill>
                <a:latin typeface="Abadi" panose="020B0604020104020204" pitchFamily="34" charset="0"/>
              </a:rPr>
              <a:t> Wikipedia </a:t>
            </a:r>
            <a:r>
              <a:rPr lang="hu-HU" sz="2200" dirty="0" err="1">
                <a:solidFill>
                  <a:schemeClr val="accent3">
                    <a:lumMod val="25000"/>
                  </a:schemeClr>
                </a:solidFill>
                <a:latin typeface="Abadi" panose="020B0604020104020204" pitchFamily="34" charset="0"/>
              </a:rPr>
              <a:t>page</a:t>
            </a:r>
            <a:r>
              <a:rPr lang="hu-HU" sz="2200" dirty="0">
                <a:solidFill>
                  <a:schemeClr val="accent3">
                    <a:lumMod val="25000"/>
                  </a:schemeClr>
                </a:solidFill>
                <a:latin typeface="Abadi" panose="020B0604020104020204" pitchFamily="34" charset="0"/>
              </a:rPr>
              <a:t> </a:t>
            </a:r>
            <a:r>
              <a:rPr lang="hu-HU" sz="2200" dirty="0" err="1">
                <a:solidFill>
                  <a:schemeClr val="accent3">
                    <a:lumMod val="25000"/>
                  </a:schemeClr>
                </a:solidFill>
                <a:latin typeface="Abadi" panose="020B0604020104020204" pitchFamily="34" charset="0"/>
              </a:rPr>
              <a:t>containing</a:t>
            </a:r>
            <a:r>
              <a:rPr lang="hu-HU" sz="2200" dirty="0">
                <a:solidFill>
                  <a:schemeClr val="accent3">
                    <a:lumMod val="25000"/>
                  </a:schemeClr>
                </a:solidFill>
                <a:latin typeface="Abadi" panose="020B0604020104020204" pitchFamily="34" charset="0"/>
              </a:rPr>
              <a:t> </a:t>
            </a:r>
            <a:r>
              <a:rPr lang="hu-HU" sz="2200" dirty="0" err="1">
                <a:solidFill>
                  <a:schemeClr val="accent3">
                    <a:lumMod val="25000"/>
                  </a:schemeClr>
                </a:solidFill>
                <a:latin typeface="Abadi" panose="020B0604020104020204" pitchFamily="34" charset="0"/>
              </a:rPr>
              <a:t>the</a:t>
            </a:r>
            <a:r>
              <a:rPr lang="hu-HU" sz="2200" dirty="0">
                <a:solidFill>
                  <a:schemeClr val="accent3">
                    <a:lumMod val="25000"/>
                  </a:schemeClr>
                </a:solidFill>
                <a:latin typeface="Abadi" panose="020B0604020104020204" pitchFamily="34" charset="0"/>
              </a:rPr>
              <a:t> </a:t>
            </a:r>
            <a:r>
              <a:rPr lang="hu-HU" sz="2200" dirty="0" err="1">
                <a:solidFill>
                  <a:schemeClr val="accent3">
                    <a:lumMod val="25000"/>
                  </a:schemeClr>
                </a:solidFill>
                <a:latin typeface="Abadi" panose="020B0604020104020204" pitchFamily="34" charset="0"/>
              </a:rPr>
              <a:t>spacex</a:t>
            </a:r>
            <a:r>
              <a:rPr lang="hu-HU" sz="2200" dirty="0">
                <a:solidFill>
                  <a:schemeClr val="accent3">
                    <a:lumMod val="25000"/>
                  </a:schemeClr>
                </a:solidFill>
                <a:latin typeface="Abadi" panose="020B0604020104020204" pitchFamily="34" charset="0"/>
              </a:rPr>
              <a:t> falcon9 </a:t>
            </a:r>
            <a:r>
              <a:rPr lang="hu-HU" sz="2200" dirty="0" err="1">
                <a:solidFill>
                  <a:schemeClr val="accent3">
                    <a:lumMod val="25000"/>
                  </a:schemeClr>
                </a:solidFill>
                <a:latin typeface="Abadi" panose="020B0604020104020204" pitchFamily="34" charset="0"/>
              </a:rPr>
              <a:t>launches</a:t>
            </a:r>
            <a:r>
              <a:rPr lang="hu-HU" sz="2200" dirty="0">
                <a:solidFill>
                  <a:schemeClr val="accent3">
                    <a:lumMod val="25000"/>
                  </a:schemeClr>
                </a:solidFill>
                <a:latin typeface="Abadi" panose="020B0604020104020204" pitchFamily="34" charset="0"/>
              </a:rPr>
              <a:t> </a:t>
            </a:r>
            <a:r>
              <a:rPr lang="hu-HU" sz="2200" dirty="0" err="1">
                <a:solidFill>
                  <a:schemeClr val="accent3">
                    <a:lumMod val="25000"/>
                  </a:schemeClr>
                </a:solidFill>
                <a:latin typeface="Abadi" panose="020B0604020104020204" pitchFamily="34" charset="0"/>
              </a:rPr>
              <a:t>was</a:t>
            </a:r>
            <a:r>
              <a:rPr lang="hu-HU" sz="2200" dirty="0">
                <a:solidFill>
                  <a:schemeClr val="accent3">
                    <a:lumMod val="25000"/>
                  </a:schemeClr>
                </a:solidFill>
                <a:latin typeface="Abadi" panose="020B0604020104020204" pitchFamily="34" charset="0"/>
              </a:rPr>
              <a:t> </a:t>
            </a:r>
            <a:r>
              <a:rPr lang="hu-HU" sz="2200" dirty="0" err="1">
                <a:solidFill>
                  <a:schemeClr val="accent3">
                    <a:lumMod val="25000"/>
                  </a:schemeClr>
                </a:solidFill>
                <a:latin typeface="Abadi" panose="020B0604020104020204" pitchFamily="34" charset="0"/>
              </a:rPr>
              <a:t>scraped</a:t>
            </a:r>
            <a:r>
              <a:rPr lang="hu-HU" sz="2200" dirty="0">
                <a:solidFill>
                  <a:schemeClr val="accent3">
                    <a:lumMod val="25000"/>
                  </a:schemeClr>
                </a:solidFill>
                <a:latin typeface="Abadi" panose="020B0604020104020204" pitchFamily="34" charset="0"/>
              </a:rPr>
              <a:t> </a:t>
            </a:r>
            <a:r>
              <a:rPr lang="hu-HU" sz="2200" dirty="0" err="1">
                <a:solidFill>
                  <a:schemeClr val="accent3">
                    <a:lumMod val="25000"/>
                  </a:schemeClr>
                </a:solidFill>
                <a:latin typeface="Abadi" panose="020B0604020104020204" pitchFamily="34" charset="0"/>
              </a:rPr>
              <a:t>for</a:t>
            </a:r>
            <a:r>
              <a:rPr lang="hu-HU" sz="2200" dirty="0">
                <a:solidFill>
                  <a:schemeClr val="accent3">
                    <a:lumMod val="25000"/>
                  </a:schemeClr>
                </a:solidFill>
                <a:latin typeface="Abadi" panose="020B0604020104020204" pitchFamily="34" charset="0"/>
              </a:rPr>
              <a:t> </a:t>
            </a:r>
            <a:r>
              <a:rPr lang="hu-HU" sz="2200" dirty="0" err="1">
                <a:solidFill>
                  <a:schemeClr val="accent3">
                    <a:lumMod val="25000"/>
                  </a:schemeClr>
                </a:solidFill>
                <a:latin typeface="Abadi" panose="020B0604020104020204" pitchFamily="34" charset="0"/>
              </a:rPr>
              <a:t>the</a:t>
            </a:r>
            <a:r>
              <a:rPr lang="hu-HU" sz="2200" dirty="0">
                <a:solidFill>
                  <a:schemeClr val="accent3">
                    <a:lumMod val="25000"/>
                  </a:schemeClr>
                </a:solidFill>
                <a:latin typeface="Abadi" panose="020B0604020104020204" pitchFamily="34" charset="0"/>
              </a:rPr>
              <a:t> </a:t>
            </a:r>
            <a:r>
              <a:rPr lang="hu-HU" sz="2200" dirty="0" err="1">
                <a:solidFill>
                  <a:schemeClr val="accent3">
                    <a:lumMod val="25000"/>
                  </a:schemeClr>
                </a:solidFill>
                <a:latin typeface="Abadi" panose="020B0604020104020204" pitchFamily="34" charset="0"/>
              </a:rPr>
              <a:t>data</a:t>
            </a:r>
            <a:r>
              <a:rPr lang="hu-HU" sz="2200" dirty="0">
                <a:solidFill>
                  <a:schemeClr val="accent3">
                    <a:lumMod val="25000"/>
                  </a:schemeClr>
                </a:solidFill>
                <a:latin typeface="Abadi" panose="020B0604020104020204" pitchFamily="34" charset="0"/>
              </a:rPr>
              <a:t>.</a:t>
            </a:r>
            <a:endParaRPr lang="en-US" sz="22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graphicFrame>
        <p:nvGraphicFramePr>
          <p:cNvPr id="2" name="Diagram 1">
            <a:extLst>
              <a:ext uri="{FF2B5EF4-FFF2-40B4-BE49-F238E27FC236}">
                <a16:creationId xmlns:a16="http://schemas.microsoft.com/office/drawing/2014/main" id="{AFDE42FB-E9E6-9D9D-62FC-340F44C79CC5}"/>
              </a:ext>
            </a:extLst>
          </p:cNvPr>
          <p:cNvGraphicFramePr/>
          <p:nvPr>
            <p:extLst>
              <p:ext uri="{D42A27DB-BD31-4B8C-83A1-F6EECF244321}">
                <p14:modId xmlns:p14="http://schemas.microsoft.com/office/powerpoint/2010/main" val="4014219612"/>
              </p:ext>
            </p:extLst>
          </p:nvPr>
        </p:nvGraphicFramePr>
        <p:xfrm>
          <a:off x="2154617" y="1456266"/>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fontScale="77500" lnSpcReduction="20000"/>
          </a:bodyPr>
          <a:lstStyle/>
          <a:p>
            <a:pPr>
              <a:lnSpc>
                <a:spcPct val="100000"/>
              </a:lnSpc>
              <a:spcBef>
                <a:spcPts val="1400"/>
              </a:spcBef>
            </a:pPr>
            <a:r>
              <a:rPr lang="en-US" sz="2200" dirty="0">
                <a:solidFill>
                  <a:schemeClr val="accent3">
                    <a:lumMod val="25000"/>
                  </a:schemeClr>
                </a:solidFill>
                <a:latin typeface="Abadi"/>
              </a:rPr>
              <a:t>Initialize Global </a:t>
            </a:r>
            <a:r>
              <a:rPr lang="en-US" sz="2200" dirty="0" err="1">
                <a:solidFill>
                  <a:schemeClr val="accent3">
                    <a:lumMod val="25000"/>
                  </a:schemeClr>
                </a:solidFill>
                <a:latin typeface="Abadi"/>
              </a:rPr>
              <a:t>VariablesVariables</a:t>
            </a:r>
            <a:r>
              <a:rPr lang="en-US" sz="2200" dirty="0">
                <a:solidFill>
                  <a:schemeClr val="accent3">
                    <a:lumMod val="25000"/>
                  </a:schemeClr>
                </a:solidFill>
                <a:latin typeface="Abadi"/>
              </a:rPr>
              <a:t> for storing data like </a:t>
            </a:r>
            <a:r>
              <a:rPr lang="en-US" sz="2200" dirty="0" err="1">
                <a:solidFill>
                  <a:schemeClr val="accent3">
                    <a:lumMod val="25000"/>
                  </a:schemeClr>
                </a:solidFill>
                <a:latin typeface="Abadi"/>
              </a:rPr>
              <a:t>BoosterVersion</a:t>
            </a:r>
            <a:r>
              <a:rPr lang="en-US" sz="2200" dirty="0">
                <a:solidFill>
                  <a:schemeClr val="accent3">
                    <a:lumMod val="25000"/>
                  </a:schemeClr>
                </a:solidFill>
                <a:latin typeface="Abadi"/>
              </a:rPr>
              <a:t>, </a:t>
            </a:r>
            <a:r>
              <a:rPr lang="en-US" sz="2200" dirty="0" err="1">
                <a:solidFill>
                  <a:schemeClr val="accent3">
                    <a:lumMod val="25000"/>
                  </a:schemeClr>
                </a:solidFill>
                <a:latin typeface="Abadi"/>
              </a:rPr>
              <a:t>PayloadMass</a:t>
            </a:r>
            <a:r>
              <a:rPr lang="en-US" sz="2200" dirty="0">
                <a:solidFill>
                  <a:schemeClr val="accent3">
                    <a:lumMod val="25000"/>
                  </a:schemeClr>
                </a:solidFill>
                <a:latin typeface="Abadi"/>
              </a:rPr>
              <a:t>, Orbit, etc.</a:t>
            </a:r>
            <a:r>
              <a:rPr lang="hu-HU" sz="2200" dirty="0">
                <a:solidFill>
                  <a:schemeClr val="accent3">
                    <a:lumMod val="25000"/>
                  </a:schemeClr>
                </a:solidFill>
                <a:latin typeface="Abadi"/>
              </a:rPr>
              <a:t> </a:t>
            </a:r>
            <a:r>
              <a:rPr lang="en-US" sz="2200" dirty="0">
                <a:solidFill>
                  <a:schemeClr val="accent3">
                    <a:lumMod val="25000"/>
                  </a:schemeClr>
                </a:solidFill>
                <a:latin typeface="Abadi"/>
              </a:rPr>
              <a:t>Define Functions for API Calls and Data Processing</a:t>
            </a:r>
            <a:r>
              <a:rPr lang="hu-HU" sz="2200" dirty="0">
                <a:solidFill>
                  <a:schemeClr val="accent3">
                    <a:lumMod val="25000"/>
                  </a:schemeClr>
                </a:solidFill>
                <a:latin typeface="Abadi"/>
              </a:rPr>
              <a:t>. </a:t>
            </a:r>
            <a:r>
              <a:rPr lang="en-US" sz="2200" dirty="0">
                <a:solidFill>
                  <a:schemeClr val="accent3">
                    <a:lumMod val="25000"/>
                  </a:schemeClr>
                </a:solidFill>
                <a:latin typeface="Abadi"/>
              </a:rPr>
              <a:t>Functions like </a:t>
            </a:r>
            <a:r>
              <a:rPr lang="en-US" sz="2200" dirty="0" err="1">
                <a:solidFill>
                  <a:schemeClr val="accent3">
                    <a:lumMod val="25000"/>
                  </a:schemeClr>
                </a:solidFill>
                <a:latin typeface="Abadi"/>
              </a:rPr>
              <a:t>getBoosterVersion</a:t>
            </a:r>
            <a:r>
              <a:rPr lang="en-US" sz="2200" dirty="0">
                <a:solidFill>
                  <a:schemeClr val="accent3">
                    <a:lumMod val="25000"/>
                  </a:schemeClr>
                </a:solidFill>
                <a:latin typeface="Abadi"/>
              </a:rPr>
              <a:t>, </a:t>
            </a:r>
            <a:r>
              <a:rPr lang="en-US" sz="2200" dirty="0" err="1">
                <a:solidFill>
                  <a:schemeClr val="accent3">
                    <a:lumMod val="25000"/>
                  </a:schemeClr>
                </a:solidFill>
                <a:latin typeface="Abadi"/>
              </a:rPr>
              <a:t>getLaunchSite</a:t>
            </a:r>
            <a:r>
              <a:rPr lang="en-US" sz="2200" dirty="0">
                <a:solidFill>
                  <a:schemeClr val="accent3">
                    <a:lumMod val="25000"/>
                  </a:schemeClr>
                </a:solidFill>
                <a:latin typeface="Abadi"/>
              </a:rPr>
              <a:t>, </a:t>
            </a:r>
            <a:r>
              <a:rPr lang="en-US" sz="2200" dirty="0" err="1">
                <a:solidFill>
                  <a:schemeClr val="accent3">
                    <a:lumMod val="25000"/>
                  </a:schemeClr>
                </a:solidFill>
                <a:latin typeface="Abadi"/>
              </a:rPr>
              <a:t>getPayloadData</a:t>
            </a:r>
            <a:r>
              <a:rPr lang="en-US" sz="2200" dirty="0">
                <a:solidFill>
                  <a:schemeClr val="accent3">
                    <a:lumMod val="25000"/>
                  </a:schemeClr>
                </a:solidFill>
                <a:latin typeface="Abadi"/>
              </a:rPr>
              <a:t>, </a:t>
            </a:r>
            <a:r>
              <a:rPr lang="en-US" sz="2200" dirty="0" err="1">
                <a:solidFill>
                  <a:schemeClr val="accent3">
                    <a:lumMod val="25000"/>
                  </a:schemeClr>
                </a:solidFill>
                <a:latin typeface="Abadi"/>
              </a:rPr>
              <a:t>getCoreData</a:t>
            </a:r>
            <a:r>
              <a:rPr lang="en-US" sz="2200" dirty="0">
                <a:solidFill>
                  <a:schemeClr val="accent3">
                    <a:lumMod val="25000"/>
                  </a:schemeClr>
                </a:solidFill>
                <a:latin typeface="Abadi"/>
              </a:rPr>
              <a:t>.</a:t>
            </a:r>
            <a:r>
              <a:rPr lang="hu-HU" sz="2200" dirty="0">
                <a:solidFill>
                  <a:schemeClr val="accent3">
                    <a:lumMod val="25000"/>
                  </a:schemeClr>
                </a:solidFill>
                <a:latin typeface="Abadi"/>
              </a:rPr>
              <a:t> </a:t>
            </a:r>
            <a:r>
              <a:rPr lang="en-US" sz="2200" dirty="0">
                <a:solidFill>
                  <a:schemeClr val="accent3">
                    <a:lumMod val="25000"/>
                  </a:schemeClr>
                </a:solidFill>
                <a:latin typeface="Abadi"/>
              </a:rPr>
              <a:t>Fetch </a:t>
            </a:r>
            <a:r>
              <a:rPr lang="en-US" sz="2200" dirty="0" err="1">
                <a:solidFill>
                  <a:schemeClr val="accent3">
                    <a:lumMod val="25000"/>
                  </a:schemeClr>
                </a:solidFill>
                <a:latin typeface="Abadi"/>
              </a:rPr>
              <a:t>DataCall</a:t>
            </a:r>
            <a:r>
              <a:rPr lang="en-US" sz="2200" dirty="0">
                <a:solidFill>
                  <a:schemeClr val="accent3">
                    <a:lumMod val="25000"/>
                  </a:schemeClr>
                </a:solidFill>
                <a:latin typeface="Abadi"/>
              </a:rPr>
              <a:t> the functions to populate the global variables with data from the SpaceX API.</a:t>
            </a:r>
            <a:r>
              <a:rPr lang="hu-HU" sz="2200" dirty="0">
                <a:solidFill>
                  <a:schemeClr val="accent3">
                    <a:lumMod val="25000"/>
                  </a:schemeClr>
                </a:solidFill>
                <a:latin typeface="Abadi"/>
              </a:rPr>
              <a:t> </a:t>
            </a:r>
            <a:r>
              <a:rPr lang="en-US" sz="2200" dirty="0">
                <a:solidFill>
                  <a:schemeClr val="accent3">
                    <a:lumMod val="25000"/>
                  </a:schemeClr>
                </a:solidFill>
                <a:latin typeface="Abadi"/>
              </a:rPr>
              <a:t>Process </a:t>
            </a:r>
            <a:r>
              <a:rPr lang="en-US" sz="2200" dirty="0" err="1">
                <a:solidFill>
                  <a:schemeClr val="accent3">
                    <a:lumMod val="25000"/>
                  </a:schemeClr>
                </a:solidFill>
                <a:latin typeface="Abadi"/>
              </a:rPr>
              <a:t>DataCalculate</a:t>
            </a:r>
            <a:r>
              <a:rPr lang="en-US" sz="2200" dirty="0">
                <a:solidFill>
                  <a:schemeClr val="accent3">
                    <a:lumMod val="25000"/>
                  </a:schemeClr>
                </a:solidFill>
                <a:latin typeface="Abadi"/>
              </a:rPr>
              <a:t> statistics such as the mean payload mass and handle missing values.</a:t>
            </a:r>
            <a:r>
              <a:rPr lang="hu-HU" sz="2200" dirty="0">
                <a:solidFill>
                  <a:schemeClr val="accent3">
                    <a:lumMod val="25000"/>
                  </a:schemeClr>
                </a:solidFill>
                <a:latin typeface="Abadi"/>
              </a:rPr>
              <a:t> </a:t>
            </a:r>
            <a:r>
              <a:rPr lang="en-US" sz="2200" dirty="0">
                <a:solidFill>
                  <a:schemeClr val="accent3">
                    <a:lumMod val="25000"/>
                  </a:schemeClr>
                </a:solidFill>
                <a:latin typeface="Abadi"/>
              </a:rPr>
              <a:t>Export </a:t>
            </a:r>
            <a:r>
              <a:rPr lang="en-US" sz="2200" dirty="0" err="1">
                <a:solidFill>
                  <a:schemeClr val="accent3">
                    <a:lumMod val="25000"/>
                  </a:schemeClr>
                </a:solidFill>
                <a:latin typeface="Abadi"/>
              </a:rPr>
              <a:t>DataSave</a:t>
            </a:r>
            <a:r>
              <a:rPr lang="en-US" sz="2200" dirty="0">
                <a:solidFill>
                  <a:schemeClr val="accent3">
                    <a:lumMod val="25000"/>
                  </a:schemeClr>
                </a:solidFill>
                <a:latin typeface="Abadi"/>
              </a:rPr>
              <a:t> the processed data to a CSV file.</a:t>
            </a:r>
          </a:p>
          <a:p>
            <a:pPr>
              <a:lnSpc>
                <a:spcPct val="100000"/>
              </a:lnSpc>
              <a:spcBef>
                <a:spcPts val="1400"/>
              </a:spcBef>
            </a:pPr>
            <a:r>
              <a:rPr lang="en-US" sz="2200" dirty="0">
                <a:solidFill>
                  <a:schemeClr val="accent3">
                    <a:lumMod val="25000"/>
                  </a:schemeClr>
                </a:solidFill>
                <a:latin typeface="Abadi" panose="020B0604020104020204" pitchFamily="34" charset="0"/>
              </a:rPr>
              <a:t>GitHub UR</a:t>
            </a:r>
            <a:r>
              <a:rPr lang="hu-HU" sz="2200" dirty="0">
                <a:solidFill>
                  <a:schemeClr val="accent3">
                    <a:lumMod val="25000"/>
                  </a:schemeClr>
                </a:solidFill>
                <a:latin typeface="Abadi" panose="020B0604020104020204" pitchFamily="34" charset="0"/>
              </a:rPr>
              <a:t>L:</a:t>
            </a:r>
          </a:p>
          <a:p>
            <a:pPr marL="0" indent="0">
              <a:lnSpc>
                <a:spcPct val="100000"/>
              </a:lnSpc>
              <a:spcBef>
                <a:spcPts val="1400"/>
              </a:spcBef>
              <a:buNone/>
            </a:pPr>
            <a:r>
              <a:rPr lang="hu-HU" sz="2200" dirty="0">
                <a:solidFill>
                  <a:schemeClr val="accent3">
                    <a:lumMod val="25000"/>
                  </a:schemeClr>
                </a:solidFill>
                <a:latin typeface="Abadi" panose="020B0604020104020204" pitchFamily="34" charset="0"/>
              </a:rPr>
              <a:t>https://github.com/hogergo/IBM-Data-Scientist-Applied-Capstone/blob/main/jupyter-labs-spacex-data-collection-api.ipynb</a:t>
            </a:r>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graphicFrame>
        <p:nvGraphicFramePr>
          <p:cNvPr id="2" name="Diagram 1">
            <a:extLst>
              <a:ext uri="{FF2B5EF4-FFF2-40B4-BE49-F238E27FC236}">
                <a16:creationId xmlns:a16="http://schemas.microsoft.com/office/drawing/2014/main" id="{80F3A88C-7614-1779-2565-5527E17D25C0}"/>
              </a:ext>
            </a:extLst>
          </p:cNvPr>
          <p:cNvGraphicFramePr/>
          <p:nvPr>
            <p:extLst>
              <p:ext uri="{D42A27DB-BD31-4B8C-83A1-F6EECF244321}">
                <p14:modId xmlns:p14="http://schemas.microsoft.com/office/powerpoint/2010/main" val="2717335385"/>
              </p:ext>
            </p:extLst>
          </p:nvPr>
        </p:nvGraphicFramePr>
        <p:xfrm>
          <a:off x="3300526" y="183197"/>
          <a:ext cx="11235532" cy="74599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r>
              <a:rPr lang="hu-HU" sz="2200" dirty="0">
                <a:solidFill>
                  <a:schemeClr val="accent3">
                    <a:lumMod val="25000"/>
                  </a:schemeClr>
                </a:solidFill>
                <a:latin typeface="Abadi" panose="020B0604020104020204" pitchFamily="34" charset="0"/>
              </a:rPr>
              <a:t>The Falcon9 </a:t>
            </a:r>
            <a:r>
              <a:rPr lang="hu-HU" sz="2200" dirty="0" err="1">
                <a:solidFill>
                  <a:schemeClr val="accent3">
                    <a:lumMod val="25000"/>
                  </a:schemeClr>
                </a:solidFill>
                <a:latin typeface="Abadi" panose="020B0604020104020204" pitchFamily="34" charset="0"/>
              </a:rPr>
              <a:t>Rocket</a:t>
            </a:r>
            <a:r>
              <a:rPr lang="hu-HU" sz="2200" dirty="0">
                <a:solidFill>
                  <a:schemeClr val="accent3">
                    <a:lumMod val="25000"/>
                  </a:schemeClr>
                </a:solidFill>
                <a:latin typeface="Abadi" panose="020B0604020104020204" pitchFamily="34" charset="0"/>
              </a:rPr>
              <a:t> </a:t>
            </a:r>
            <a:r>
              <a:rPr lang="hu-HU" sz="2200" dirty="0" err="1">
                <a:solidFill>
                  <a:schemeClr val="accent3">
                    <a:lumMod val="25000"/>
                  </a:schemeClr>
                </a:solidFill>
                <a:latin typeface="Abadi" panose="020B0604020104020204" pitchFamily="34" charset="0"/>
              </a:rPr>
              <a:t>launches</a:t>
            </a:r>
            <a:r>
              <a:rPr lang="hu-HU" sz="2200" dirty="0">
                <a:solidFill>
                  <a:schemeClr val="accent3">
                    <a:lumMod val="25000"/>
                  </a:schemeClr>
                </a:solidFill>
                <a:latin typeface="Abadi" panose="020B0604020104020204" pitchFamily="34" charset="0"/>
              </a:rPr>
              <a:t> </a:t>
            </a:r>
            <a:r>
              <a:rPr lang="hu-HU" sz="2200" dirty="0" err="1">
                <a:solidFill>
                  <a:schemeClr val="accent3">
                    <a:lumMod val="25000"/>
                  </a:schemeClr>
                </a:solidFill>
                <a:latin typeface="Abadi" panose="020B0604020104020204" pitchFamily="34" charset="0"/>
              </a:rPr>
              <a:t>where</a:t>
            </a:r>
            <a:r>
              <a:rPr lang="hu-HU" sz="2200" dirty="0">
                <a:solidFill>
                  <a:schemeClr val="accent3">
                    <a:lumMod val="25000"/>
                  </a:schemeClr>
                </a:solidFill>
                <a:latin typeface="Abadi" panose="020B0604020104020204" pitchFamily="34" charset="0"/>
              </a:rPr>
              <a:t> </a:t>
            </a:r>
            <a:r>
              <a:rPr lang="hu-HU" sz="2200" dirty="0" err="1">
                <a:solidFill>
                  <a:schemeClr val="accent3">
                    <a:lumMod val="25000"/>
                  </a:schemeClr>
                </a:solidFill>
                <a:latin typeface="Abadi" panose="020B0604020104020204" pitchFamily="34" charset="0"/>
              </a:rPr>
              <a:t>scraped</a:t>
            </a:r>
            <a:r>
              <a:rPr lang="hu-HU" sz="2200" dirty="0">
                <a:solidFill>
                  <a:schemeClr val="accent3">
                    <a:lumMod val="25000"/>
                  </a:schemeClr>
                </a:solidFill>
                <a:latin typeface="Abadi" panose="020B0604020104020204" pitchFamily="34" charset="0"/>
              </a:rPr>
              <a:t> </a:t>
            </a:r>
            <a:r>
              <a:rPr lang="hu-HU" sz="2200" dirty="0" err="1">
                <a:solidFill>
                  <a:schemeClr val="accent3">
                    <a:lumMod val="25000"/>
                  </a:schemeClr>
                </a:solidFill>
                <a:latin typeface="Abadi" panose="020B0604020104020204" pitchFamily="34" charset="0"/>
              </a:rPr>
              <a:t>from</a:t>
            </a:r>
            <a:r>
              <a:rPr lang="hu-HU" sz="2200" dirty="0">
                <a:solidFill>
                  <a:schemeClr val="accent3">
                    <a:lumMod val="25000"/>
                  </a:schemeClr>
                </a:solidFill>
                <a:latin typeface="Abadi" panose="020B0604020104020204" pitchFamily="34" charset="0"/>
              </a:rPr>
              <a:t> </a:t>
            </a:r>
            <a:r>
              <a:rPr lang="hu-HU" sz="2200" dirty="0" err="1">
                <a:solidFill>
                  <a:schemeClr val="accent3">
                    <a:lumMod val="25000"/>
                  </a:schemeClr>
                </a:solidFill>
                <a:latin typeface="Abadi" panose="020B0604020104020204" pitchFamily="34" charset="0"/>
              </a:rPr>
              <a:t>the</a:t>
            </a:r>
            <a:r>
              <a:rPr lang="hu-HU" sz="2200" dirty="0">
                <a:solidFill>
                  <a:schemeClr val="accent3">
                    <a:lumMod val="25000"/>
                  </a:schemeClr>
                </a:solidFill>
                <a:latin typeface="Abadi" panose="020B0604020104020204" pitchFamily="34" charset="0"/>
              </a:rPr>
              <a:t> WIKI </a:t>
            </a:r>
            <a:r>
              <a:rPr lang="hu-HU" sz="2200" dirty="0" err="1">
                <a:solidFill>
                  <a:schemeClr val="accent3">
                    <a:lumMod val="25000"/>
                  </a:schemeClr>
                </a:solidFill>
                <a:latin typeface="Abadi" panose="020B0604020104020204" pitchFamily="34" charset="0"/>
              </a:rPr>
              <a:t>page</a:t>
            </a:r>
            <a:r>
              <a:rPr lang="hu-HU" sz="2200" dirty="0">
                <a:solidFill>
                  <a:schemeClr val="accent3">
                    <a:lumMod val="25000"/>
                  </a:schemeClr>
                </a:solidFill>
                <a:latin typeface="Abadi" panose="020B0604020104020204" pitchFamily="34" charset="0"/>
              </a:rPr>
              <a:t> </a:t>
            </a:r>
            <a:r>
              <a:rPr lang="hu-HU" sz="2200" dirty="0" err="1">
                <a:solidFill>
                  <a:schemeClr val="accent3">
                    <a:lumMod val="25000"/>
                  </a:schemeClr>
                </a:solidFill>
                <a:latin typeface="Abadi" panose="020B0604020104020204" pitchFamily="34" charset="0"/>
              </a:rPr>
              <a:t>using</a:t>
            </a:r>
            <a:r>
              <a:rPr lang="hu-HU" sz="2200" dirty="0">
                <a:solidFill>
                  <a:schemeClr val="accent3">
                    <a:lumMod val="25000"/>
                  </a:schemeClr>
                </a:solidFill>
                <a:latin typeface="Abadi" panose="020B0604020104020204" pitchFamily="34" charset="0"/>
              </a:rPr>
              <a:t> </a:t>
            </a:r>
            <a:r>
              <a:rPr lang="hu-HU" sz="2200" dirty="0" err="1">
                <a:solidFill>
                  <a:schemeClr val="accent3">
                    <a:lumMod val="25000"/>
                  </a:schemeClr>
                </a:solidFill>
                <a:latin typeface="Abadi" panose="020B0604020104020204" pitchFamily="34" charset="0"/>
              </a:rPr>
              <a:t>its</a:t>
            </a:r>
            <a:r>
              <a:rPr lang="hu-HU" sz="2200" dirty="0">
                <a:solidFill>
                  <a:schemeClr val="accent3">
                    <a:lumMod val="25000"/>
                  </a:schemeClr>
                </a:solidFill>
                <a:latin typeface="Abadi" panose="020B0604020104020204" pitchFamily="34" charset="0"/>
              </a:rPr>
              <a:t> URL. </a:t>
            </a:r>
            <a:r>
              <a:rPr lang="hu-HU" sz="2200" dirty="0" err="1">
                <a:solidFill>
                  <a:schemeClr val="accent3">
                    <a:lumMod val="25000"/>
                  </a:schemeClr>
                </a:solidFill>
                <a:latin typeface="Abadi" panose="020B0604020104020204" pitchFamily="34" charset="0"/>
              </a:rPr>
              <a:t>Then</a:t>
            </a:r>
            <a:r>
              <a:rPr lang="hu-HU" sz="2200" dirty="0">
                <a:solidFill>
                  <a:schemeClr val="accent3">
                    <a:lumMod val="25000"/>
                  </a:schemeClr>
                </a:solidFill>
                <a:latin typeface="Abadi" panose="020B0604020104020204" pitchFamily="34" charset="0"/>
              </a:rPr>
              <a:t> </a:t>
            </a:r>
            <a:r>
              <a:rPr lang="hu-HU" sz="2200" dirty="0" err="1">
                <a:solidFill>
                  <a:schemeClr val="accent3">
                    <a:lumMod val="25000"/>
                  </a:schemeClr>
                </a:solidFill>
                <a:latin typeface="Abadi" panose="020B0604020104020204" pitchFamily="34" charset="0"/>
              </a:rPr>
              <a:t>using</a:t>
            </a:r>
            <a:r>
              <a:rPr lang="hu-HU" sz="2200" dirty="0">
                <a:solidFill>
                  <a:schemeClr val="accent3">
                    <a:lumMod val="25000"/>
                  </a:schemeClr>
                </a:solidFill>
                <a:latin typeface="Abadi" panose="020B0604020104020204" pitchFamily="34" charset="0"/>
              </a:rPr>
              <a:t> </a:t>
            </a:r>
            <a:r>
              <a:rPr lang="hu-HU" sz="2200" dirty="0" err="1">
                <a:solidFill>
                  <a:schemeClr val="accent3">
                    <a:lumMod val="25000"/>
                  </a:schemeClr>
                </a:solidFill>
                <a:latin typeface="Abadi" panose="020B0604020104020204" pitchFamily="34" charset="0"/>
              </a:rPr>
              <a:t>beautiful</a:t>
            </a:r>
            <a:r>
              <a:rPr lang="hu-HU" sz="2200" dirty="0">
                <a:solidFill>
                  <a:schemeClr val="accent3">
                    <a:lumMod val="25000"/>
                  </a:schemeClr>
                </a:solidFill>
                <a:latin typeface="Abadi" panose="020B0604020104020204" pitchFamily="34" charset="0"/>
              </a:rPr>
              <a:t> </a:t>
            </a:r>
            <a:r>
              <a:rPr lang="hu-HU" sz="2200" dirty="0" err="1">
                <a:solidFill>
                  <a:schemeClr val="accent3">
                    <a:lumMod val="25000"/>
                  </a:schemeClr>
                </a:solidFill>
                <a:latin typeface="Abadi" panose="020B0604020104020204" pitchFamily="34" charset="0"/>
              </a:rPr>
              <a:t>soup</a:t>
            </a:r>
            <a:r>
              <a:rPr lang="hu-HU" sz="2200" dirty="0">
                <a:solidFill>
                  <a:schemeClr val="accent3">
                    <a:lumMod val="25000"/>
                  </a:schemeClr>
                </a:solidFill>
                <a:latin typeface="Abadi" panose="020B0604020104020204" pitchFamily="34" charset="0"/>
              </a:rPr>
              <a:t> </a:t>
            </a:r>
            <a:r>
              <a:rPr lang="hu-HU" sz="2200" dirty="0" err="1">
                <a:solidFill>
                  <a:schemeClr val="accent3">
                    <a:lumMod val="25000"/>
                  </a:schemeClr>
                </a:solidFill>
                <a:latin typeface="Abadi" panose="020B0604020104020204" pitchFamily="34" charset="0"/>
              </a:rPr>
              <a:t>the</a:t>
            </a:r>
            <a:r>
              <a:rPr lang="hu-HU" sz="2200" dirty="0">
                <a:solidFill>
                  <a:schemeClr val="accent3">
                    <a:lumMod val="25000"/>
                  </a:schemeClr>
                </a:solidFill>
                <a:latin typeface="Abadi" panose="020B0604020104020204" pitchFamily="34" charset="0"/>
              </a:rPr>
              <a:t> </a:t>
            </a:r>
            <a:r>
              <a:rPr lang="hu-HU" sz="2200" dirty="0" err="1">
                <a:solidFill>
                  <a:schemeClr val="accent3">
                    <a:lumMod val="25000"/>
                  </a:schemeClr>
                </a:solidFill>
                <a:latin typeface="Abadi" panose="020B0604020104020204" pitchFamily="34" charset="0"/>
              </a:rPr>
              <a:t>pages</a:t>
            </a:r>
            <a:r>
              <a:rPr lang="hu-HU" sz="2200" dirty="0">
                <a:solidFill>
                  <a:schemeClr val="accent3">
                    <a:lumMod val="25000"/>
                  </a:schemeClr>
                </a:solidFill>
                <a:latin typeface="Abadi" panose="020B0604020104020204" pitchFamily="34" charset="0"/>
              </a:rPr>
              <a:t> </a:t>
            </a:r>
            <a:r>
              <a:rPr lang="hu-HU" sz="2200" dirty="0" err="1">
                <a:solidFill>
                  <a:schemeClr val="accent3">
                    <a:lumMod val="25000"/>
                  </a:schemeClr>
                </a:solidFill>
                <a:latin typeface="Abadi" panose="020B0604020104020204" pitchFamily="34" charset="0"/>
              </a:rPr>
              <a:t>tables</a:t>
            </a:r>
            <a:r>
              <a:rPr lang="hu-HU" sz="2200" dirty="0">
                <a:solidFill>
                  <a:schemeClr val="accent3">
                    <a:lumMod val="25000"/>
                  </a:schemeClr>
                </a:solidFill>
                <a:latin typeface="Abadi" panose="020B0604020104020204" pitchFamily="34" charset="0"/>
              </a:rPr>
              <a:t> </a:t>
            </a:r>
            <a:r>
              <a:rPr lang="hu-HU" sz="2200" dirty="0" err="1">
                <a:solidFill>
                  <a:schemeClr val="accent3">
                    <a:lumMod val="25000"/>
                  </a:schemeClr>
                </a:solidFill>
                <a:latin typeface="Abadi" panose="020B0604020104020204" pitchFamily="34" charset="0"/>
              </a:rPr>
              <a:t>where</a:t>
            </a:r>
            <a:r>
              <a:rPr lang="hu-HU" sz="2200" dirty="0">
                <a:solidFill>
                  <a:schemeClr val="accent3">
                    <a:lumMod val="25000"/>
                  </a:schemeClr>
                </a:solidFill>
                <a:latin typeface="Abadi" panose="020B0604020104020204" pitchFamily="34" charset="0"/>
              </a:rPr>
              <a:t> </a:t>
            </a:r>
            <a:r>
              <a:rPr lang="hu-HU" sz="2200" dirty="0" err="1">
                <a:solidFill>
                  <a:schemeClr val="accent3">
                    <a:lumMod val="25000"/>
                  </a:schemeClr>
                </a:solidFill>
                <a:latin typeface="Abadi" panose="020B0604020104020204" pitchFamily="34" charset="0"/>
              </a:rPr>
              <a:t>extracted</a:t>
            </a:r>
            <a:r>
              <a:rPr lang="hu-HU" sz="2200" dirty="0">
                <a:solidFill>
                  <a:schemeClr val="accent3">
                    <a:lumMod val="25000"/>
                  </a:schemeClr>
                </a:solidFill>
                <a:latin typeface="Abadi" panose="020B0604020104020204" pitchFamily="34" charset="0"/>
              </a:rPr>
              <a:t> </a:t>
            </a:r>
            <a:r>
              <a:rPr lang="hu-HU" sz="2200" dirty="0" err="1">
                <a:solidFill>
                  <a:schemeClr val="accent3">
                    <a:lumMod val="25000"/>
                  </a:schemeClr>
                </a:solidFill>
                <a:latin typeface="Abadi" panose="020B0604020104020204" pitchFamily="34" charset="0"/>
              </a:rPr>
              <a:t>from</a:t>
            </a:r>
            <a:r>
              <a:rPr lang="hu-HU" sz="2200" dirty="0">
                <a:solidFill>
                  <a:schemeClr val="accent3">
                    <a:lumMod val="25000"/>
                  </a:schemeClr>
                </a:solidFill>
                <a:latin typeface="Abadi" panose="020B0604020104020204" pitchFamily="34" charset="0"/>
              </a:rPr>
              <a:t> </a:t>
            </a:r>
            <a:r>
              <a:rPr lang="hu-HU" sz="2200" dirty="0" err="1">
                <a:solidFill>
                  <a:schemeClr val="accent3">
                    <a:lumMod val="25000"/>
                  </a:schemeClr>
                </a:solidFill>
                <a:latin typeface="Abadi" panose="020B0604020104020204" pitchFamily="34" charset="0"/>
              </a:rPr>
              <a:t>the</a:t>
            </a:r>
            <a:r>
              <a:rPr lang="hu-HU" sz="2200" dirty="0">
                <a:solidFill>
                  <a:schemeClr val="accent3">
                    <a:lumMod val="25000"/>
                  </a:schemeClr>
                </a:solidFill>
                <a:latin typeface="Abadi" panose="020B0604020104020204" pitchFamily="34" charset="0"/>
              </a:rPr>
              <a:t> HTML. </a:t>
            </a:r>
            <a:r>
              <a:rPr lang="hu-HU" sz="2200" dirty="0" err="1">
                <a:solidFill>
                  <a:schemeClr val="accent3">
                    <a:lumMod val="25000"/>
                  </a:schemeClr>
                </a:solidFill>
                <a:latin typeface="Abadi" panose="020B0604020104020204" pitchFamily="34" charset="0"/>
              </a:rPr>
              <a:t>Finally</a:t>
            </a:r>
            <a:r>
              <a:rPr lang="hu-HU" sz="2200" dirty="0">
                <a:solidFill>
                  <a:schemeClr val="accent3">
                    <a:lumMod val="25000"/>
                  </a:schemeClr>
                </a:solidFill>
                <a:latin typeface="Abadi" panose="020B0604020104020204" pitchFamily="34" charset="0"/>
              </a:rPr>
              <a:t> </a:t>
            </a:r>
            <a:r>
              <a:rPr lang="hu-HU" sz="2200" dirty="0" err="1">
                <a:solidFill>
                  <a:schemeClr val="accent3">
                    <a:lumMod val="25000"/>
                  </a:schemeClr>
                </a:solidFill>
                <a:latin typeface="Abadi" panose="020B0604020104020204" pitchFamily="34" charset="0"/>
              </a:rPr>
              <a:t>the</a:t>
            </a:r>
            <a:r>
              <a:rPr lang="hu-HU" sz="2200" dirty="0">
                <a:solidFill>
                  <a:schemeClr val="accent3">
                    <a:lumMod val="25000"/>
                  </a:schemeClr>
                </a:solidFill>
                <a:latin typeface="Abadi" panose="020B0604020104020204" pitchFamily="34" charset="0"/>
              </a:rPr>
              <a:t> </a:t>
            </a:r>
            <a:r>
              <a:rPr lang="hu-HU" sz="2200" dirty="0" err="1">
                <a:solidFill>
                  <a:schemeClr val="accent3">
                    <a:lumMod val="25000"/>
                  </a:schemeClr>
                </a:solidFill>
                <a:latin typeface="Abadi" panose="020B0604020104020204" pitchFamily="34" charset="0"/>
              </a:rPr>
              <a:t>data</a:t>
            </a:r>
            <a:r>
              <a:rPr lang="hu-HU" sz="2200" dirty="0">
                <a:solidFill>
                  <a:schemeClr val="accent3">
                    <a:lumMod val="25000"/>
                  </a:schemeClr>
                </a:solidFill>
                <a:latin typeface="Abadi" panose="020B0604020104020204" pitchFamily="34" charset="0"/>
              </a:rPr>
              <a:t> </a:t>
            </a:r>
            <a:r>
              <a:rPr lang="hu-HU" sz="2200" dirty="0" err="1">
                <a:solidFill>
                  <a:schemeClr val="accent3">
                    <a:lumMod val="25000"/>
                  </a:schemeClr>
                </a:solidFill>
                <a:latin typeface="Abadi" panose="020B0604020104020204" pitchFamily="34" charset="0"/>
              </a:rPr>
              <a:t>frame</a:t>
            </a:r>
            <a:r>
              <a:rPr lang="hu-HU" sz="2200" dirty="0">
                <a:solidFill>
                  <a:schemeClr val="accent3">
                    <a:lumMod val="25000"/>
                  </a:schemeClr>
                </a:solidFill>
                <a:latin typeface="Abadi" panose="020B0604020104020204" pitchFamily="34" charset="0"/>
              </a:rPr>
              <a:t> </a:t>
            </a:r>
            <a:r>
              <a:rPr lang="hu-HU" sz="2200" dirty="0" err="1">
                <a:solidFill>
                  <a:schemeClr val="accent3">
                    <a:lumMod val="25000"/>
                  </a:schemeClr>
                </a:solidFill>
                <a:latin typeface="Abadi" panose="020B0604020104020204" pitchFamily="34" charset="0"/>
              </a:rPr>
              <a:t>was</a:t>
            </a:r>
            <a:r>
              <a:rPr lang="hu-HU" sz="2200" dirty="0">
                <a:solidFill>
                  <a:schemeClr val="accent3">
                    <a:lumMod val="25000"/>
                  </a:schemeClr>
                </a:solidFill>
                <a:latin typeface="Abadi" panose="020B0604020104020204" pitchFamily="34" charset="0"/>
              </a:rPr>
              <a:t> </a:t>
            </a:r>
            <a:r>
              <a:rPr lang="hu-HU" sz="2200" dirty="0" err="1">
                <a:solidFill>
                  <a:schemeClr val="accent3">
                    <a:lumMod val="25000"/>
                  </a:schemeClr>
                </a:solidFill>
                <a:latin typeface="Abadi" panose="020B0604020104020204" pitchFamily="34" charset="0"/>
              </a:rPr>
              <a:t>created</a:t>
            </a:r>
            <a:r>
              <a:rPr lang="hu-HU" sz="2200" dirty="0">
                <a:solidFill>
                  <a:schemeClr val="accent3">
                    <a:lumMod val="25000"/>
                  </a:schemeClr>
                </a:solidFill>
                <a:latin typeface="Abadi" panose="020B0604020104020204" pitchFamily="34" charset="0"/>
              </a:rPr>
              <a:t> </a:t>
            </a:r>
            <a:r>
              <a:rPr lang="hu-HU" sz="2200" dirty="0" err="1">
                <a:solidFill>
                  <a:schemeClr val="accent3">
                    <a:lumMod val="25000"/>
                  </a:schemeClr>
                </a:solidFill>
                <a:latin typeface="Abadi" panose="020B0604020104020204" pitchFamily="34" charset="0"/>
              </a:rPr>
              <a:t>by</a:t>
            </a:r>
            <a:r>
              <a:rPr lang="hu-HU" sz="2200" dirty="0">
                <a:solidFill>
                  <a:schemeClr val="accent3">
                    <a:lumMod val="25000"/>
                  </a:schemeClr>
                </a:solidFill>
                <a:latin typeface="Abadi" panose="020B0604020104020204" pitchFamily="34" charset="0"/>
              </a:rPr>
              <a:t> parsing </a:t>
            </a:r>
            <a:r>
              <a:rPr lang="hu-HU" sz="2200" dirty="0" err="1">
                <a:solidFill>
                  <a:schemeClr val="accent3">
                    <a:lumMod val="25000"/>
                  </a:schemeClr>
                </a:solidFill>
                <a:latin typeface="Abadi" panose="020B0604020104020204" pitchFamily="34" charset="0"/>
              </a:rPr>
              <a:t>the</a:t>
            </a:r>
            <a:r>
              <a:rPr lang="hu-HU" sz="2200" dirty="0">
                <a:solidFill>
                  <a:schemeClr val="accent3">
                    <a:lumMod val="25000"/>
                  </a:schemeClr>
                </a:solidFill>
                <a:latin typeface="Abadi" panose="020B0604020104020204" pitchFamily="34" charset="0"/>
              </a:rPr>
              <a:t> </a:t>
            </a:r>
            <a:r>
              <a:rPr lang="hu-HU" sz="2200" dirty="0" err="1">
                <a:solidFill>
                  <a:schemeClr val="accent3">
                    <a:lumMod val="25000"/>
                  </a:schemeClr>
                </a:solidFill>
                <a:latin typeface="Abadi" panose="020B0604020104020204" pitchFamily="34" charset="0"/>
              </a:rPr>
              <a:t>launch</a:t>
            </a:r>
            <a:r>
              <a:rPr lang="hu-HU" sz="2200" dirty="0">
                <a:solidFill>
                  <a:schemeClr val="accent3">
                    <a:lumMod val="25000"/>
                  </a:schemeClr>
                </a:solidFill>
                <a:latin typeface="Abadi" panose="020B0604020104020204" pitchFamily="34" charset="0"/>
              </a:rPr>
              <a:t> HTML </a:t>
            </a:r>
            <a:r>
              <a:rPr lang="hu-HU" sz="2200" dirty="0" err="1">
                <a:solidFill>
                  <a:schemeClr val="accent3">
                    <a:lumMod val="25000"/>
                  </a:schemeClr>
                </a:solidFill>
                <a:latin typeface="Abadi" panose="020B0604020104020204" pitchFamily="34" charset="0"/>
              </a:rPr>
              <a:t>tables</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GitHub URL</a:t>
            </a:r>
            <a:r>
              <a:rPr lang="hu-HU" sz="2200" dirty="0">
                <a:solidFill>
                  <a:schemeClr val="accent3">
                    <a:lumMod val="25000"/>
                  </a:schemeClr>
                </a:solidFill>
                <a:latin typeface="Abadi" panose="020B0604020104020204" pitchFamily="34" charset="0"/>
              </a:rPr>
              <a:t>:</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https://github.com/hogergo/IBM-Data-Scientist-Applied-Capstone/blob/main/jupyter-labs-webscraping.ipynb</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graphicFrame>
        <p:nvGraphicFramePr>
          <p:cNvPr id="5" name="Diagram 4">
            <a:extLst>
              <a:ext uri="{FF2B5EF4-FFF2-40B4-BE49-F238E27FC236}">
                <a16:creationId xmlns:a16="http://schemas.microsoft.com/office/drawing/2014/main" id="{F77C6CDC-908A-AD84-0705-D498B12B61F5}"/>
              </a:ext>
            </a:extLst>
          </p:cNvPr>
          <p:cNvGraphicFramePr/>
          <p:nvPr>
            <p:extLst>
              <p:ext uri="{D42A27DB-BD31-4B8C-83A1-F6EECF244321}">
                <p14:modId xmlns:p14="http://schemas.microsoft.com/office/powerpoint/2010/main" val="3868623848"/>
              </p:ext>
            </p:extLst>
          </p:nvPr>
        </p:nvGraphicFramePr>
        <p:xfrm>
          <a:off x="5910262" y="1792288"/>
          <a:ext cx="5461000" cy="42068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261</TotalTime>
  <Words>2259</Words>
  <Application>Microsoft Office PowerPoint</Application>
  <PresentationFormat>Szélesvásznú</PresentationFormat>
  <Paragraphs>457</Paragraphs>
  <Slides>47</Slides>
  <Notes>4</Notes>
  <HiddenSlides>0</HiddenSlides>
  <MMClips>0</MMClips>
  <ScaleCrop>false</ScaleCrop>
  <HeadingPairs>
    <vt:vector size="6" baseType="variant">
      <vt:variant>
        <vt:lpstr>Használt betűtípusok</vt:lpstr>
      </vt:variant>
      <vt:variant>
        <vt:i4>4</vt:i4>
      </vt:variant>
      <vt:variant>
        <vt:lpstr>Téma</vt:lpstr>
      </vt:variant>
      <vt:variant>
        <vt:i4>1</vt:i4>
      </vt:variant>
      <vt:variant>
        <vt:lpstr>Diacímek</vt:lpstr>
      </vt:variant>
      <vt:variant>
        <vt:i4>47</vt:i4>
      </vt:variant>
    </vt:vector>
  </HeadingPairs>
  <TitlesOfParts>
    <vt:vector size="52" baseType="lpstr">
      <vt:lpstr>Abadi</vt:lpstr>
      <vt:lpstr>Arial</vt:lpstr>
      <vt:lpstr>Calibri</vt:lpstr>
      <vt:lpstr>IBM Plex Mono SemiBold</vt:lpstr>
      <vt:lpstr>Custom Design</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Holler Gergely</cp:lastModifiedBy>
  <cp:revision>200</cp:revision>
  <dcterms:created xsi:type="dcterms:W3CDTF">2021-04-29T18:58:34Z</dcterms:created>
  <dcterms:modified xsi:type="dcterms:W3CDTF">2024-07-14T15:48:11Z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